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75"/>
  </p:notesMasterIdLst>
  <p:handoutMasterIdLst>
    <p:handoutMasterId r:id="rId76"/>
  </p:handoutMasterIdLst>
  <p:sldIdLst>
    <p:sldId id="256" r:id="rId2"/>
    <p:sldId id="257" r:id="rId3"/>
    <p:sldId id="262" r:id="rId4"/>
    <p:sldId id="258" r:id="rId5"/>
    <p:sldId id="322" r:id="rId6"/>
    <p:sldId id="259" r:id="rId7"/>
    <p:sldId id="260" r:id="rId8"/>
    <p:sldId id="268" r:id="rId9"/>
    <p:sldId id="274" r:id="rId10"/>
    <p:sldId id="275" r:id="rId11"/>
    <p:sldId id="261" r:id="rId12"/>
    <p:sldId id="263" r:id="rId13"/>
    <p:sldId id="264" r:id="rId14"/>
    <p:sldId id="265" r:id="rId15"/>
    <p:sldId id="266" r:id="rId16"/>
    <p:sldId id="267" r:id="rId17"/>
    <p:sldId id="269" r:id="rId18"/>
    <p:sldId id="270" r:id="rId19"/>
    <p:sldId id="271" r:id="rId20"/>
    <p:sldId id="272" r:id="rId21"/>
    <p:sldId id="273" r:id="rId22"/>
    <p:sldId id="276" r:id="rId23"/>
    <p:sldId id="277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9" r:id="rId33"/>
    <p:sldId id="288" r:id="rId34"/>
    <p:sldId id="290" r:id="rId35"/>
    <p:sldId id="291" r:id="rId36"/>
    <p:sldId id="292" r:id="rId37"/>
    <p:sldId id="293" r:id="rId38"/>
    <p:sldId id="294" r:id="rId39"/>
    <p:sldId id="296" r:id="rId40"/>
    <p:sldId id="297" r:id="rId41"/>
    <p:sldId id="298" r:id="rId42"/>
    <p:sldId id="295" r:id="rId43"/>
    <p:sldId id="321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8" r:id="rId53"/>
    <p:sldId id="307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20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19" r:id="rId73"/>
    <p:sldId id="330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5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E826D-8C47-4550-9540-CE65FC1F7179}" type="datetimeFigureOut">
              <a:rPr lang="en-US" smtClean="0"/>
              <a:t>01.14.23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F01A0-0528-4B8B-A3C4-081211628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904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14741-1BCB-4437-B313-B1A946C98203}" type="datetimeFigureOut">
              <a:rPr lang="en-US" smtClean="0"/>
              <a:t>01.14.23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752FC-8929-46D3-B55D-D3569FE75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639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3200" baseline="0" dirty="0" smtClean="0">
                <a:latin typeface="FMBindumathi" panose="00000400000000000000" pitchFamily="2" charset="0"/>
              </a:rPr>
              <a:t> </a:t>
            </a:r>
            <a:endParaRPr lang="en-US" sz="3200" dirty="0">
              <a:latin typeface="FMBindumathi" panose="00000400000000000000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8654" y="45720"/>
            <a:ext cx="18288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aseline="0" dirty="0" smtClean="0">
                <a:latin typeface="FMBindumathi" panose="00000400000000000000" pitchFamily="2" charset="0"/>
              </a:rPr>
              <a:t> </a:t>
            </a:r>
            <a:endParaRPr lang="en-US" sz="2800" dirty="0">
              <a:latin typeface="FMBindumathi" panose="00000400000000000000" pitchFamily="2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277634" y="45720"/>
            <a:ext cx="18288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FMBindumathi" panose="00000400000000000000" pitchFamily="2" charset="0"/>
              </a:rPr>
              <a:t>  </a:t>
            </a:r>
            <a:r>
              <a:rPr lang="en-US" sz="2800" baseline="0" dirty="0" smtClean="0">
                <a:latin typeface="FMBindumathi" panose="00000400000000000000" pitchFamily="2" charset="0"/>
              </a:rPr>
              <a:t> </a:t>
            </a:r>
            <a:endParaRPr lang="en-US" sz="2800" dirty="0">
              <a:latin typeface="FMBindumathi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051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13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106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tmp"/><Relationship Id="rId4" Type="http://schemas.openxmlformats.org/officeDocument/2006/relationships/image" Target="../media/image55.tm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3672"/>
            <a:ext cx="9083959" cy="2067737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993289"/>
            <a:ext cx="9083959" cy="203925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6946" y="3519055"/>
            <a:ext cx="90839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( 259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8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latin typeface="FMAbabld" panose="00000700000000000000" pitchFamily="2" charset="0"/>
              </a:rPr>
              <a:t>;</a:t>
            </a:r>
            <a:r>
              <a:rPr lang="en-US" sz="2800" b="1" dirty="0" err="1" smtClean="0">
                <a:latin typeface="FMAbabld" panose="00000700000000000000" pitchFamily="2" charset="0"/>
              </a:rPr>
              <a:t>fhdaOïu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3521" y="1101852"/>
            <a:ext cx="3260437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72733" y="1500993"/>
            <a:ext cx="2011225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2341" y="1518020"/>
            <a:ext cx="4611259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2341" y="1907996"/>
            <a:ext cx="9021617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215909" y="4122144"/>
            <a:ext cx="1868050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6945" y="4590183"/>
            <a:ext cx="3555999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73606" y="4545448"/>
            <a:ext cx="3110352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6945" y="4976565"/>
            <a:ext cx="6336146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0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l=</a:t>
            </a:r>
            <a:r>
              <a:rPr lang="en-US" sz="2400" dirty="0" err="1" smtClean="0">
                <a:latin typeface="FMAbabld" panose="00000700000000000000" pitchFamily="2" charset="0"/>
              </a:rPr>
              <a:t>oa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mdG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( 483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f,daldjfndaO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3781"/>
            <a:ext cx="9015799" cy="1699279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36946" y="3519055"/>
            <a:ext cx="90839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" y="4175051"/>
            <a:ext cx="9144000" cy="16270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7462" y="2166035"/>
            <a:ext cx="6538793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947" y="5394143"/>
            <a:ext cx="1838036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74327" y="4988574"/>
            <a:ext cx="3246577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6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5-2</a:t>
            </a:r>
            <a:r>
              <a:rPr lang="en-US" sz="2400" dirty="0" smtClean="0">
                <a:latin typeface="4u-Malith" panose="000004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( 351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ukqiaipq;s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644"/>
            <a:ext cx="9144000" cy="54968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947" y="4648616"/>
            <a:ext cx="8285018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1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5-2</a:t>
            </a:r>
            <a:r>
              <a:rPr lang="en-US" sz="2400" dirty="0" smtClean="0">
                <a:latin typeface="4u-Malith" panose="000004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( 350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ukqiaipq;s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0923"/>
            <a:ext cx="9144000" cy="45361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946" y="4389997"/>
            <a:ext cx="6049818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12362" y="4066723"/>
            <a:ext cx="1371600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9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7019" y="388325"/>
            <a:ext cx="8007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latin typeface="FMAbabld" panose="00000700000000000000" pitchFamily="2" charset="0"/>
              </a:rPr>
              <a:t>fida;dmkak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jkafka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endParaRPr lang="en-US" sz="72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6070" y="2409547"/>
            <a:ext cx="8007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solidFill>
                  <a:schemeClr val="accent2">
                    <a:lumMod val="50000"/>
                  </a:schemeClr>
                </a:solidFill>
                <a:latin typeface="FMAbabld" panose="00000700000000000000" pitchFamily="2" charset="0"/>
              </a:rPr>
              <a:t>nK</a:t>
            </a:r>
            <a:r>
              <a:rPr lang="en-US" sz="7200" dirty="0" smtClean="0">
                <a:solidFill>
                  <a:schemeClr val="accent2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solidFill>
                  <a:schemeClr val="accent2">
                    <a:lumMod val="50000"/>
                  </a:schemeClr>
                </a:solidFill>
                <a:latin typeface="FMAbabld" panose="00000700000000000000" pitchFamily="2" charset="0"/>
              </a:rPr>
              <a:t>weiSfukao</a:t>
            </a:r>
            <a:r>
              <a:rPr lang="en-US" sz="7200" dirty="0" smtClean="0">
                <a:solidFill>
                  <a:schemeClr val="accent2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7200" dirty="0" smtClean="0">
                <a:solidFill>
                  <a:schemeClr val="accent2">
                    <a:lumMod val="50000"/>
                  </a:schemeClr>
                </a:solidFill>
              </a:rPr>
              <a:t>?</a:t>
            </a:r>
            <a:r>
              <a:rPr lang="en-US" sz="7200" dirty="0" smtClean="0">
                <a:solidFill>
                  <a:schemeClr val="accent2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endParaRPr lang="en-US" sz="7200" dirty="0">
              <a:solidFill>
                <a:schemeClr val="accent2">
                  <a:lumMod val="50000"/>
                </a:schemeClr>
              </a:solidFill>
              <a:latin typeface="FMAbabld" panose="000007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6070" y="4430770"/>
            <a:ext cx="8007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solidFill>
                  <a:schemeClr val="accent2">
                    <a:lumMod val="50000"/>
                  </a:schemeClr>
                </a:solidFill>
                <a:latin typeface="FMAbabld" panose="00000700000000000000" pitchFamily="2" charset="0"/>
              </a:rPr>
              <a:t>Ndjkdfjkao</a:t>
            </a:r>
            <a:r>
              <a:rPr lang="en-US" sz="7200" dirty="0" smtClean="0">
                <a:solidFill>
                  <a:schemeClr val="accent2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7200" dirty="0">
                <a:solidFill>
                  <a:schemeClr val="accent2">
                    <a:lumMod val="50000"/>
                  </a:schemeClr>
                </a:solidFill>
              </a:rPr>
              <a:t>?</a:t>
            </a:r>
            <a:r>
              <a:rPr lang="en-US" sz="7200" dirty="0" smtClean="0">
                <a:solidFill>
                  <a:schemeClr val="accent2">
                    <a:lumMod val="50000"/>
                  </a:schemeClr>
                </a:solidFill>
                <a:latin typeface="FMAbabld" panose="00000700000000000000" pitchFamily="2" charset="0"/>
              </a:rPr>
              <a:t>  </a:t>
            </a:r>
            <a:endParaRPr lang="en-US" sz="7200" dirty="0">
              <a:solidFill>
                <a:schemeClr val="accent2">
                  <a:lumMod val="50000"/>
                </a:schemeClr>
              </a:solidFill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31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úkh</a:t>
            </a:r>
            <a:r>
              <a:rPr lang="en-US" sz="2400" dirty="0" smtClean="0"/>
              <a:t>. </a:t>
            </a:r>
            <a:r>
              <a:rPr lang="en-US" sz="2400" dirty="0" err="1" smtClean="0">
                <a:latin typeface="FMAbabld" panose="00000700000000000000" pitchFamily="2" charset="0"/>
              </a:rPr>
              <a:t>ms</a:t>
            </a:r>
            <a:r>
              <a:rPr lang="en-US" sz="2400" dirty="0" err="1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( 25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24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uyj.a</a:t>
            </a:r>
            <a:r>
              <a:rPr lang="en-US" sz="2800" dirty="0" smtClean="0">
                <a:latin typeface="FMAbabld" panose="00000700000000000000" pitchFamily="2" charset="0"/>
              </a:rPr>
              <a:t>.</a:t>
            </a:r>
            <a:r>
              <a:rPr lang="en-US" sz="2800" dirty="0" smtClean="0"/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md,s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4u-Malith" panose="00000400000000000000" pitchFamily="2" charset="0"/>
              </a:rPr>
              <a:t> </a:t>
            </a:r>
            <a:endParaRPr lang="en-US" sz="2800" dirty="0">
              <a:latin typeface="4u-Malith" panose="00000400000000000000" pitchFamily="2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186"/>
            <a:ext cx="9144000" cy="154395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6946" y="3519055"/>
            <a:ext cx="90839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0207"/>
            <a:ext cx="9144000" cy="11747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54055" y="1109808"/>
            <a:ext cx="925946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40364" y="2108802"/>
            <a:ext cx="2946400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66409" y="4718195"/>
            <a:ext cx="2568864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35073" y="4359422"/>
            <a:ext cx="1600200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88673" y="1452959"/>
            <a:ext cx="6232232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395" y="1766955"/>
            <a:ext cx="5876641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12364" y="4718194"/>
            <a:ext cx="1408541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946" y="5076967"/>
            <a:ext cx="5190836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5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2"/>
          <a:stretch/>
        </p:blipFill>
        <p:spPr bwMode="auto">
          <a:xfrm>
            <a:off x="88748" y="1289194"/>
            <a:ext cx="8966503" cy="411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úkh</a:t>
            </a:r>
            <a:r>
              <a:rPr lang="en-US" sz="2400" dirty="0" smtClean="0"/>
              <a:t>. </a:t>
            </a:r>
            <a:r>
              <a:rPr lang="en-US" sz="2400" dirty="0" err="1" smtClean="0">
                <a:latin typeface="FMAbabld" panose="00000700000000000000" pitchFamily="2" charset="0"/>
              </a:rPr>
              <a:t>ms</a:t>
            </a:r>
            <a:r>
              <a:rPr lang="en-US" sz="2400" dirty="0" err="1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( 85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uyj.a</a:t>
            </a:r>
            <a:r>
              <a:rPr lang="en-US" sz="2800" dirty="0" smtClean="0">
                <a:latin typeface="FMAbabld" panose="00000700000000000000" pitchFamily="2" charset="0"/>
              </a:rPr>
              <a:t>.</a:t>
            </a:r>
            <a:r>
              <a:rPr lang="en-US" sz="2800" dirty="0" smtClean="0"/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md,s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4u-Malith" panose="00000400000000000000" pitchFamily="2" charset="0"/>
              </a:rPr>
              <a:t> </a:t>
            </a:r>
            <a:endParaRPr lang="en-US" sz="2800" dirty="0">
              <a:latin typeface="4u-Malith" panose="000004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419" y="1571626"/>
            <a:ext cx="1812636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71999" y="2986248"/>
            <a:ext cx="2235201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85492" y="3300191"/>
            <a:ext cx="5135413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2419" y="3658964"/>
            <a:ext cx="8938486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82419" y="4017737"/>
            <a:ext cx="4537363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3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úkh</a:t>
            </a:r>
            <a:r>
              <a:rPr lang="en-US" sz="2400" dirty="0" smtClean="0"/>
              <a:t>. </a:t>
            </a:r>
            <a:r>
              <a:rPr lang="en-US" sz="2400" dirty="0" err="1" smtClean="0">
                <a:latin typeface="FMAbabld" panose="00000700000000000000" pitchFamily="2" charset="0"/>
              </a:rPr>
              <a:t>ms</a:t>
            </a:r>
            <a:r>
              <a:rPr lang="en-US" sz="2400" dirty="0" err="1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( 84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uyj.a</a:t>
            </a:r>
            <a:r>
              <a:rPr lang="en-US" sz="2800" dirty="0" smtClean="0">
                <a:latin typeface="FMAbabld" panose="00000700000000000000" pitchFamily="2" charset="0"/>
              </a:rPr>
              <a:t>.</a:t>
            </a:r>
            <a:r>
              <a:rPr lang="en-US" sz="2800" dirty="0" smtClean="0"/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md,s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4u-Malith" panose="00000400000000000000" pitchFamily="2" charset="0"/>
              </a:rPr>
              <a:t> </a:t>
            </a:r>
            <a:endParaRPr lang="en-US" sz="2800" dirty="0">
              <a:latin typeface="4u-Malith" panose="000004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419" y="1571626"/>
            <a:ext cx="1812636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71999" y="2986248"/>
            <a:ext cx="2235201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85492" y="3300191"/>
            <a:ext cx="5135413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2419" y="3658964"/>
            <a:ext cx="8938486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82419" y="4017737"/>
            <a:ext cx="4537363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3250"/>
            <a:ext cx="9144000" cy="403149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11037" y="1730002"/>
            <a:ext cx="995218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62274" y="3355614"/>
            <a:ext cx="750453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66982" y="3686676"/>
            <a:ext cx="7753923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947" y="3996726"/>
            <a:ext cx="2355272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3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838"/>
            <a:ext cx="9144000" cy="29620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úkh</a:t>
            </a:r>
            <a:r>
              <a:rPr lang="en-US" sz="2400" dirty="0" smtClean="0"/>
              <a:t>. </a:t>
            </a:r>
            <a:r>
              <a:rPr lang="en-US" sz="2400" dirty="0" err="1" smtClean="0">
                <a:latin typeface="FMAbabld" panose="00000700000000000000" pitchFamily="2" charset="0"/>
              </a:rPr>
              <a:t>ms</a:t>
            </a:r>
            <a:r>
              <a:rPr lang="en-US" sz="2400" dirty="0" err="1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( 85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86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uyj.a</a:t>
            </a:r>
            <a:r>
              <a:rPr lang="en-US" sz="2800" dirty="0" smtClean="0">
                <a:latin typeface="FMAbabld" panose="00000700000000000000" pitchFamily="2" charset="0"/>
              </a:rPr>
              <a:t>.</a:t>
            </a:r>
            <a:r>
              <a:rPr lang="en-US" sz="2800" dirty="0" smtClean="0"/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md,s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4u-Malith" panose="00000400000000000000" pitchFamily="2" charset="0"/>
              </a:rPr>
              <a:t> </a:t>
            </a:r>
            <a:endParaRPr lang="en-US" sz="2800" dirty="0">
              <a:latin typeface="4u-Malith" panose="000004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51100" y="1553297"/>
            <a:ext cx="2268682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74835" y="2247357"/>
            <a:ext cx="2235201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74836" y="2582644"/>
            <a:ext cx="4946070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6946" y="2922945"/>
            <a:ext cx="8938486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46" y="3250654"/>
            <a:ext cx="4537363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2329" y="3784913"/>
            <a:ext cx="90839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" y="4087556"/>
            <a:ext cx="8977743" cy="273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74082" y="4087556"/>
            <a:ext cx="873991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242297" y="5787047"/>
            <a:ext cx="652321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98964" y="6073990"/>
            <a:ext cx="6795654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129" y="6360933"/>
            <a:ext cx="2367972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2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( 73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Wmd,s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</a:t>
            </a:r>
            <a:endParaRPr lang="en-US" sz="2800" dirty="0">
              <a:latin typeface="4u-Malith" panose="000004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51100" y="1553297"/>
            <a:ext cx="2268682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74835" y="2247357"/>
            <a:ext cx="2235201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74836" y="2582644"/>
            <a:ext cx="4946070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6946" y="2922945"/>
            <a:ext cx="8938486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46" y="3250654"/>
            <a:ext cx="4537363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902117"/>
            <a:ext cx="9083959" cy="529194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017164" y="1997233"/>
            <a:ext cx="1103740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22618" y="3505684"/>
            <a:ext cx="1616364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945" y="3864457"/>
            <a:ext cx="2318328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541155" y="3873693"/>
            <a:ext cx="6579749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394779" y="5025297"/>
            <a:ext cx="1628949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196109" y="5402542"/>
            <a:ext cx="7924795" cy="358773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6946" y="5814636"/>
            <a:ext cx="5837382" cy="358773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3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( 17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fidfyka;s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5" y="733228"/>
            <a:ext cx="8941030" cy="58173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50109" y="2392218"/>
            <a:ext cx="2761673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8581" y="3300146"/>
            <a:ext cx="3302001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8581" y="4222081"/>
            <a:ext cx="3117274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8581" y="5162489"/>
            <a:ext cx="4401128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7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3732"/>
            <a:ext cx="9144000" cy="46705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2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( 73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Wmd,s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</a:t>
            </a:r>
            <a:endParaRPr lang="en-US" sz="2800" dirty="0">
              <a:latin typeface="4u-Malith" panose="000004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09253" y="2059691"/>
            <a:ext cx="2268682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946" y="3718227"/>
            <a:ext cx="1103740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22557" y="3431285"/>
            <a:ext cx="1099188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655221" y="3428999"/>
            <a:ext cx="1465683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177632" y="3713604"/>
            <a:ext cx="6579749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202873" y="5069209"/>
            <a:ext cx="6918032" cy="358773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176" y="5400274"/>
            <a:ext cx="2392279" cy="358773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6946" y="4739400"/>
            <a:ext cx="1967345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728" y="0"/>
            <a:ext cx="8570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FMAbabld" panose="00000700000000000000" pitchFamily="2" charset="0"/>
              </a:rPr>
              <a:t>nK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wid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fidajdka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jQ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njg</a:t>
            </a:r>
            <a:r>
              <a:rPr lang="en-US" sz="4000" dirty="0" smtClean="0">
                <a:latin typeface="FMAbabld" panose="00000700000000000000" pitchFamily="2" charset="0"/>
              </a:rPr>
              <a:t> ;%</a:t>
            </a:r>
            <a:r>
              <a:rPr lang="en-US" sz="4000" dirty="0" err="1" smtClean="0">
                <a:latin typeface="FMAbabld" panose="00000700000000000000" pitchFamily="2" charset="0"/>
              </a:rPr>
              <a:t>smsgl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idlaIs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endParaRPr lang="en-US" sz="4000" dirty="0">
              <a:latin typeface="FMAbabld" panose="00000700000000000000" pitchFamily="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283511"/>
              </p:ext>
            </p:extLst>
          </p:nvPr>
        </p:nvGraphicFramePr>
        <p:xfrm>
          <a:off x="109728" y="822036"/>
          <a:ext cx="8941908" cy="5792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216">
                  <a:extLst>
                    <a:ext uri="{9D8B030D-6E8A-4147-A177-3AD203B41FA5}">
                      <a16:colId xmlns:a16="http://schemas.microsoft.com/office/drawing/2014/main" val="1443313646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318181384"/>
                    </a:ext>
                  </a:extLst>
                </a:gridCol>
                <a:gridCol w="6049819">
                  <a:extLst>
                    <a:ext uri="{9D8B030D-6E8A-4147-A177-3AD203B41FA5}">
                      <a16:colId xmlns:a16="http://schemas.microsoft.com/office/drawing/2014/main" val="3592083836"/>
                    </a:ext>
                  </a:extLst>
                </a:gridCol>
              </a:tblGrid>
              <a:tr h="49876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;%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smsgl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.%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ka:h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msgqj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Y%djlhdf.a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ku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081206"/>
                  </a:ext>
                </a:extLst>
              </a:tr>
              <a:tr h="311914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uydj.a.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md,s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1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25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fldKav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[a[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879064"/>
                  </a:ext>
                </a:extLst>
              </a:tr>
              <a:tr h="545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MAbabld" panose="00000700000000000000" pitchFamily="2" charset="0"/>
                          <a:ea typeface="+mn-ea"/>
                          <a:cs typeface="+mn-cs"/>
                        </a:rPr>
                        <a:t>uydj.a.md,s 1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MAbab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27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jmam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Noaosh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uydkdu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wiaiÔ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570496"/>
                  </a:ext>
                </a:extLst>
              </a:tr>
              <a:tr h="31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MAbabld" panose="00000700000000000000" pitchFamily="2" charset="0"/>
                          <a:ea typeface="+mn-ea"/>
                          <a:cs typeface="+mn-cs"/>
                        </a:rPr>
                        <a:t>uydj.a.md,s 1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MAbab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33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hil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=,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mq;a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696718"/>
                  </a:ext>
                </a:extLst>
              </a:tr>
              <a:tr h="31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MAbabld" panose="00000700000000000000" pitchFamily="2" charset="0"/>
                          <a:ea typeface="+mn-ea"/>
                          <a:cs typeface="+mn-cs"/>
                        </a:rPr>
                        <a:t>uydj.a.md,s 1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MAbab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35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hil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=,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mq;af.a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uj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072354"/>
                  </a:ext>
                </a:extLst>
              </a:tr>
              <a:tr h="31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MAbabld" panose="00000700000000000000" pitchFamily="2" charset="0"/>
                          <a:ea typeface="+mn-ea"/>
                          <a:cs typeface="+mn-cs"/>
                        </a:rPr>
                        <a:t>uydj.a.md,s 1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MAbab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39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hil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=,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mq;af.a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ìß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| 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929012"/>
                  </a:ext>
                </a:extLst>
              </a:tr>
              <a:tr h="617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MAbabld" panose="00000700000000000000" pitchFamily="2" charset="0"/>
                          <a:ea typeface="+mn-ea"/>
                          <a:cs typeface="+mn-cs"/>
                        </a:rPr>
                        <a:t>uydj.a.md,s 1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MAbab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39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41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úu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,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iqNdyq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mqKaKð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.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jïm;s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hif.a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h¨fjda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hif.a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hy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¨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msßi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50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fokd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653257"/>
                  </a:ext>
                </a:extLst>
              </a:tr>
              <a:tr h="393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MAbabld" panose="00000700000000000000" pitchFamily="2" charset="0"/>
                          <a:ea typeface="+mn-ea"/>
                          <a:cs typeface="+mn-cs"/>
                        </a:rPr>
                        <a:t>uydj.a.md,s 1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MAbab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49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51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Wrefj,a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okõfõ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Nøj¾.slfhda 30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fokd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iy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bìßhka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085995"/>
                  </a:ext>
                </a:extLst>
              </a:tr>
              <a:tr h="4223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MAbabld" panose="00000700000000000000" pitchFamily="2" charset="0"/>
                          <a:ea typeface="+mn-ea"/>
                          <a:cs typeface="+mn-cs"/>
                        </a:rPr>
                        <a:t>uydj.a.md,s 1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MAbab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77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ìïìidr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rc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yd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msßi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093146"/>
                  </a:ext>
                </a:extLst>
              </a:tr>
              <a:tr h="31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MAbabld" panose="00000700000000000000" pitchFamily="2" charset="0"/>
                          <a:ea typeface="+mn-ea"/>
                          <a:cs typeface="+mn-cs"/>
                        </a:rPr>
                        <a:t>uydj.a.md,s 1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MAbab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85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Ydßmq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;%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mßn%dcl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618766"/>
                  </a:ext>
                </a:extLst>
              </a:tr>
              <a:tr h="31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MAbabld" panose="00000700000000000000" pitchFamily="2" charset="0"/>
                          <a:ea typeface="+mn-ea"/>
                          <a:cs typeface="+mn-cs"/>
                        </a:rPr>
                        <a:t>uydj.a.md,s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MAbabld" panose="00000700000000000000" pitchFamily="2" charset="0"/>
                          <a:ea typeface="+mn-ea"/>
                          <a:cs typeface="+mn-cs"/>
                        </a:rPr>
                        <a:t> 1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MAbab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87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uq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.,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mßn%dcl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02228"/>
                  </a:ext>
                </a:extLst>
              </a:tr>
              <a:tr h="311914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wx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.=;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a;r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ksldh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-5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73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iSy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fiakdm;s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9330"/>
                  </a:ext>
                </a:extLst>
              </a:tr>
              <a:tr h="311914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uÊðu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ksldh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-2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73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Wmd,s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.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ym;s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938732"/>
                  </a:ext>
                </a:extLst>
              </a:tr>
              <a:tr h="3119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uÊðu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ksldh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-3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573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500 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fufyKka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667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36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84175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o¾Ykfhka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91671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 smtClean="0">
                <a:latin typeface="FMAbabld" panose="00000700000000000000" pitchFamily="2" charset="0"/>
              </a:rPr>
              <a:t>iy</a:t>
            </a:r>
            <a:endParaRPr lang="en-US" sz="6000" dirty="0">
              <a:latin typeface="FMAbabld" panose="000007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28868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Ndjkdfjka</a:t>
            </a:r>
            <a:r>
              <a:rPr lang="en-US" sz="88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440772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FMAbabld" panose="00000700000000000000" pitchFamily="2" charset="0"/>
              </a:rPr>
              <a:t>my </a:t>
            </a:r>
            <a:r>
              <a:rPr lang="en-US" sz="6000" dirty="0" err="1" smtClean="0">
                <a:latin typeface="FMAbabld" panose="00000700000000000000" pitchFamily="2" charset="0"/>
              </a:rPr>
              <a:t>jk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flf,ia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08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077308"/>
            <a:ext cx="9083958" cy="43954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l=</a:t>
            </a:r>
            <a:r>
              <a:rPr lang="en-US" sz="2400" dirty="0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( 29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fk;a;sm%lrKh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endParaRPr lang="en-US" sz="2800" dirty="0">
              <a:latin typeface="4u-Malith" panose="00000400000000000000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946" y="2540000"/>
            <a:ext cx="9083958" cy="112683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30836" y="2181227"/>
            <a:ext cx="1390068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2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" y="1237515"/>
            <a:ext cx="8991595" cy="43829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l=</a:t>
            </a:r>
            <a:r>
              <a:rPr lang="en-US" sz="2400" dirty="0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( 29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fk;a;sm%lrKh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endParaRPr lang="en-US" sz="2800" dirty="0">
              <a:latin typeface="4u-Malith" panose="00000400000000000000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-9235" y="2577873"/>
            <a:ext cx="9083958" cy="1070491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6041" y="2219100"/>
            <a:ext cx="2268682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6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wNss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ms</a:t>
            </a:r>
            <a:r>
              <a:rPr lang="en-US" sz="2400" dirty="0"/>
              <a:t>.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( 387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9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Oïuix</a:t>
            </a:r>
            <a:r>
              <a:rPr lang="en-US" sz="2800" dirty="0" smtClean="0">
                <a:latin typeface="FMAbabld" panose="00000700000000000000" pitchFamily="2" charset="0"/>
              </a:rPr>
              <a:t>&gt;</a:t>
            </a:r>
            <a:r>
              <a:rPr lang="en-US" sz="2800" dirty="0" err="1" smtClean="0">
                <a:latin typeface="FMAbabld" panose="00000700000000000000" pitchFamily="2" charset="0"/>
              </a:rPr>
              <a:t>kSsm%lrKh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endParaRPr lang="en-US" sz="2800" dirty="0">
              <a:latin typeface="4u-Malith" panose="00000400000000000000" pitchFamily="2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148479"/>
            <a:ext cx="9083959" cy="142067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3525552"/>
            <a:ext cx="9083959" cy="19627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34836" y="1194656"/>
            <a:ext cx="3214254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42474" y="3525552"/>
            <a:ext cx="3472872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wNss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ms</a:t>
            </a:r>
            <a:r>
              <a:rPr lang="en-US" sz="2400" dirty="0"/>
              <a:t>.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( 386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8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Oïuix</a:t>
            </a:r>
            <a:r>
              <a:rPr lang="en-US" sz="2800" dirty="0" smtClean="0">
                <a:latin typeface="FMAbabld" panose="00000700000000000000" pitchFamily="2" charset="0"/>
              </a:rPr>
              <a:t>&gt;</a:t>
            </a:r>
            <a:r>
              <a:rPr lang="en-US" sz="2800" dirty="0" err="1" smtClean="0">
                <a:latin typeface="FMAbabld" panose="00000700000000000000" pitchFamily="2" charset="0"/>
              </a:rPr>
              <a:t>kSsm%lrKh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endParaRPr lang="en-US" sz="2800" dirty="0">
              <a:latin typeface="4u-Malith" panose="00000400000000000000" pitchFamily="2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156660"/>
            <a:ext cx="9083959" cy="1357874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3476358"/>
            <a:ext cx="9083959" cy="18571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5964" y="1193601"/>
            <a:ext cx="3625272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8618" y="3476358"/>
            <a:ext cx="3052618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2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84175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o¾Ykfhka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91671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 smtClean="0">
                <a:latin typeface="FMAbabld" panose="00000700000000000000" pitchFamily="2" charset="0"/>
              </a:rPr>
              <a:t>iy</a:t>
            </a:r>
            <a:endParaRPr lang="en-US" sz="6000" dirty="0">
              <a:latin typeface="FMAbabld" panose="000007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28868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Ndjkdfjka</a:t>
            </a:r>
            <a:r>
              <a:rPr lang="en-US" sz="88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440772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FMAbabld" panose="00000700000000000000" pitchFamily="2" charset="0"/>
              </a:rPr>
              <a:t>,</a:t>
            </a:r>
            <a:r>
              <a:rPr lang="en-US" sz="6000" dirty="0" err="1" smtClean="0">
                <a:latin typeface="FMAbabld" panose="00000700000000000000" pitchFamily="2" charset="0"/>
              </a:rPr>
              <a:t>nk</a:t>
            </a:r>
            <a:r>
              <a:rPr lang="en-US" sz="6000" dirty="0" smtClean="0">
                <a:latin typeface="FMAbabld" panose="00000700000000000000" pitchFamily="2" charset="0"/>
              </a:rPr>
              <a:t> u. M,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26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FMAbabld" panose="00000700000000000000" pitchFamily="2" charset="0"/>
              </a:rPr>
              <a:t>l=</a:t>
            </a:r>
            <a:r>
              <a:rPr lang="en-US" sz="2400" dirty="0"/>
              <a:t>.</a:t>
            </a:r>
            <a:r>
              <a:rPr lang="en-US" sz="2400" dirty="0" err="1">
                <a:latin typeface="FMAbabld" panose="00000700000000000000" pitchFamily="2" charset="0"/>
              </a:rPr>
              <a:t>ks</a:t>
            </a:r>
            <a:r>
              <a:rPr lang="en-US" sz="2400" dirty="0"/>
              <a:t>.</a:t>
            </a:r>
            <a:r>
              <a:rPr lang="en-US" sz="2400" dirty="0">
                <a:latin typeface="FMAbabld" panose="00000700000000000000" pitchFamily="2" charset="0"/>
              </a:rPr>
              <a:t> 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( 285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fk;a;sm%lrKh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endParaRPr lang="en-US" sz="2800" dirty="0">
              <a:latin typeface="4u-Malith" panose="00000400000000000000" pitchFamily="2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442"/>
            <a:ext cx="9144000" cy="48600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55963" y="1174442"/>
            <a:ext cx="8164941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946" y="1560923"/>
            <a:ext cx="1616363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94728" y="1919696"/>
            <a:ext cx="2138217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798620" y="2296941"/>
            <a:ext cx="6322284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726" y="2679850"/>
            <a:ext cx="9063177" cy="1107059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FMAbabld" panose="00000700000000000000" pitchFamily="2" charset="0"/>
              </a:rPr>
              <a:t>l=</a:t>
            </a:r>
            <a:r>
              <a:rPr lang="en-US" sz="2400" dirty="0"/>
              <a:t>.</a:t>
            </a:r>
            <a:r>
              <a:rPr lang="en-US" sz="2400" dirty="0" err="1">
                <a:latin typeface="FMAbabld" panose="00000700000000000000" pitchFamily="2" charset="0"/>
              </a:rPr>
              <a:t>ks</a:t>
            </a:r>
            <a:r>
              <a:rPr lang="en-US" sz="2400" dirty="0"/>
              <a:t>.</a:t>
            </a:r>
            <a:r>
              <a:rPr lang="en-US" sz="2400" dirty="0">
                <a:latin typeface="FMAbabld" panose="00000700000000000000" pitchFamily="2" charset="0"/>
              </a:rPr>
              <a:t> 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( 284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fk;a;sm%lrKh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endParaRPr lang="en-US" sz="2800" dirty="0">
              <a:latin typeface="4u-Malith" panose="00000400000000000000" pitchFamily="2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4348"/>
            <a:ext cx="9144000" cy="55204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73199" y="973581"/>
            <a:ext cx="2997201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946" y="1332354"/>
            <a:ext cx="9083959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946" y="1700360"/>
            <a:ext cx="2780145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28093" y="2059133"/>
            <a:ext cx="2874816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709" y="2427139"/>
            <a:ext cx="9093195" cy="1470606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7709" y="3874666"/>
            <a:ext cx="2032000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5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3" y="886684"/>
            <a:ext cx="8965960" cy="55268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( 17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fidfyka;s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0400" y="2067549"/>
            <a:ext cx="798946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48709" y="3308375"/>
            <a:ext cx="2149766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98800" y="4224439"/>
            <a:ext cx="2092036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48709" y="5188083"/>
            <a:ext cx="2149765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98800" y="2390823"/>
            <a:ext cx="1999674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0399" y="2981493"/>
            <a:ext cx="1039091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18127" y="3904679"/>
            <a:ext cx="1323109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0399" y="4864809"/>
            <a:ext cx="1214583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2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343338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nk</a:t>
            </a:r>
            <a:r>
              <a:rPr lang="en-US" sz="8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weiSfuka</a:t>
            </a:r>
            <a:r>
              <a:rPr lang="en-US" sz="8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m%:u </a:t>
            </a:r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ixfhdack</a:t>
            </a:r>
            <a:r>
              <a:rPr lang="en-US" sz="8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O¾u ;=k </a:t>
            </a:r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m%ySK</a:t>
            </a:r>
            <a:r>
              <a:rPr lang="en-US" sz="8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fõo</a:t>
            </a:r>
            <a:r>
              <a:rPr lang="en-US" sz="8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8000" dirty="0" smtClean="0">
                <a:solidFill>
                  <a:schemeClr val="accent1">
                    <a:lumMod val="50000"/>
                  </a:schemeClr>
                </a:solidFill>
              </a:rPr>
              <a:t>?</a:t>
            </a:r>
            <a:r>
              <a:rPr lang="en-US" sz="8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77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2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( 167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uydud¨ÙlH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 </a:t>
            </a:r>
            <a:endParaRPr lang="en-US" sz="2800" dirty="0">
              <a:latin typeface="4u-Malith" panose="00000400000000000000" pitchFamily="2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1026"/>
            <a:ext cx="9144000" cy="45359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59891" y="1250672"/>
            <a:ext cx="2710874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946" y="1565581"/>
            <a:ext cx="6659418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69184" y="2586616"/>
            <a:ext cx="2851721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946" y="2925905"/>
            <a:ext cx="3833090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33656" y="3783022"/>
            <a:ext cx="3087249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947" y="4132052"/>
            <a:ext cx="2854036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6946" y="5251604"/>
            <a:ext cx="5717309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9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4026"/>
            <a:ext cx="9144000" cy="44899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2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( 166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uydud¨ÙlH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 </a:t>
            </a:r>
            <a:endParaRPr lang="en-US" sz="2800" dirty="0">
              <a:latin typeface="4u-Malith" panose="000004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66655" y="1184026"/>
            <a:ext cx="1778000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946" y="1565581"/>
            <a:ext cx="4211781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33656" y="2540436"/>
            <a:ext cx="3087249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946" y="2848816"/>
            <a:ext cx="1145309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563" y="4050210"/>
            <a:ext cx="3551381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10182" y="5185319"/>
            <a:ext cx="4973782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402946" y="1206808"/>
            <a:ext cx="1717959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2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863047"/>
            <a:ext cx="9144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nk</a:t>
            </a:r>
            <a:r>
              <a:rPr lang="en-US" sz="8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weiSfuka</a:t>
            </a:r>
            <a:r>
              <a:rPr lang="en-US" sz="8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m%:u </a:t>
            </a:r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ixfhdack</a:t>
            </a:r>
            <a:r>
              <a:rPr lang="en-US" sz="8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O¾u ;=k mQ¾K </a:t>
            </a:r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jYfhkau</a:t>
            </a:r>
            <a:r>
              <a:rPr lang="en-US" sz="8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m%ySK</a:t>
            </a:r>
            <a:r>
              <a:rPr lang="en-US" sz="8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fõ</a:t>
            </a:r>
            <a:endParaRPr lang="en-US" sz="8000" dirty="0" smtClean="0">
              <a:solidFill>
                <a:schemeClr val="accent1">
                  <a:lumMod val="50000"/>
                </a:schemeClr>
              </a:solidFill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12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12066"/>
            <a:ext cx="914400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err="1" smtClean="0">
                <a:latin typeface="FMAbabld" panose="00000700000000000000" pitchFamily="2" charset="0"/>
              </a:rPr>
              <a:t>i;r</a:t>
            </a:r>
            <a:r>
              <a:rPr lang="en-US" sz="11500" dirty="0" smtClean="0">
                <a:latin typeface="FMAbabld" panose="00000700000000000000" pitchFamily="2" charset="0"/>
              </a:rPr>
              <a:t> </a:t>
            </a:r>
          </a:p>
          <a:p>
            <a:pPr algn="ctr"/>
            <a:r>
              <a:rPr lang="en-US" sz="11500" dirty="0" err="1" smtClean="0">
                <a:latin typeface="FMAbabld" panose="00000700000000000000" pitchFamily="2" charset="0"/>
              </a:rPr>
              <a:t>fida;dm;a;s</a:t>
            </a:r>
            <a:r>
              <a:rPr lang="en-US" sz="11500" dirty="0" smtClean="0">
                <a:latin typeface="FMAbabld" panose="00000700000000000000" pitchFamily="2" charset="0"/>
              </a:rPr>
              <a:t> </a:t>
            </a:r>
          </a:p>
          <a:p>
            <a:pPr algn="ctr"/>
            <a:r>
              <a:rPr lang="en-US" sz="11500" dirty="0" err="1" smtClean="0">
                <a:latin typeface="FMAbabld" panose="00000700000000000000" pitchFamily="2" charset="0"/>
              </a:rPr>
              <a:t>wx</a:t>
            </a:r>
            <a:r>
              <a:rPr lang="en-US" sz="11500" dirty="0" smtClean="0">
                <a:latin typeface="FMAbabld" panose="000007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5567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5-2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( 147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ÿ;Sh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idßmq;a</a:t>
            </a:r>
            <a:r>
              <a:rPr lang="en-US" sz="2800" dirty="0" smtClean="0">
                <a:latin typeface="FMAbabld" panose="00000700000000000000" pitchFamily="2" charset="0"/>
              </a:rPr>
              <a:t>;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 </a:t>
            </a:r>
            <a:endParaRPr lang="en-US" sz="2800" dirty="0">
              <a:latin typeface="4u-Malith" panose="00000400000000000000" pitchFamily="2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2908"/>
            <a:ext cx="9144000" cy="38121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01636" y="3107170"/>
            <a:ext cx="3856181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201888" y="3125642"/>
            <a:ext cx="919018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6945" y="3468248"/>
            <a:ext cx="9083959" cy="697352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946" y="4165600"/>
            <a:ext cx="1487054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1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5-2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( 146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ÿ;Sh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idßmq;a</a:t>
            </a:r>
            <a:r>
              <a:rPr lang="en-US" sz="2800" dirty="0" smtClean="0">
                <a:latin typeface="FMAbabld" panose="00000700000000000000" pitchFamily="2" charset="0"/>
              </a:rPr>
              <a:t>;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 </a:t>
            </a:r>
            <a:endParaRPr lang="en-US" sz="2800" dirty="0">
              <a:latin typeface="4u-Malith" panose="000004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01636" y="3107170"/>
            <a:ext cx="3856181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201888" y="3125642"/>
            <a:ext cx="919018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6945" y="3468248"/>
            <a:ext cx="9083959" cy="697352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946" y="4165600"/>
            <a:ext cx="1487054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306"/>
            <a:ext cx="9144000" cy="382338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24001" y="3117559"/>
            <a:ext cx="2484582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267200" y="3117559"/>
            <a:ext cx="4853704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6942" y="3449776"/>
            <a:ext cx="9083961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492" y="3807688"/>
            <a:ext cx="7608454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1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12066"/>
            <a:ext cx="914400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err="1" smtClean="0">
                <a:latin typeface="FMAbabld" panose="00000700000000000000" pitchFamily="2" charset="0"/>
              </a:rPr>
              <a:t>ish</a:t>
            </a:r>
            <a:r>
              <a:rPr lang="en-US" sz="11500" dirty="0" smtClean="0">
                <a:latin typeface="FMAbabld" panose="00000700000000000000" pitchFamily="2" charset="0"/>
              </a:rPr>
              <a:t>¿ </a:t>
            </a:r>
            <a:r>
              <a:rPr lang="en-US" sz="11500" dirty="0" err="1" smtClean="0">
                <a:latin typeface="FMAbabld" panose="00000700000000000000" pitchFamily="2" charset="0"/>
              </a:rPr>
              <a:t>wdi%j</a:t>
            </a:r>
            <a:r>
              <a:rPr lang="en-US" sz="11500" dirty="0" smtClean="0">
                <a:latin typeface="FMAbabld" panose="00000700000000000000" pitchFamily="2" charset="0"/>
              </a:rPr>
              <a:t> </a:t>
            </a:r>
            <a:r>
              <a:rPr lang="en-US" sz="11500" dirty="0" err="1" smtClean="0">
                <a:latin typeface="FMAbabld" panose="00000700000000000000" pitchFamily="2" charset="0"/>
              </a:rPr>
              <a:t>m%ySK</a:t>
            </a:r>
            <a:r>
              <a:rPr lang="en-US" sz="11500" dirty="0" smtClean="0">
                <a:latin typeface="FMAbabld" panose="00000700000000000000" pitchFamily="2" charset="0"/>
              </a:rPr>
              <a:t>  l, </a:t>
            </a:r>
            <a:r>
              <a:rPr lang="en-US" sz="11500" dirty="0" err="1" smtClean="0">
                <a:latin typeface="FMAbabld" panose="00000700000000000000" pitchFamily="2" charset="0"/>
              </a:rPr>
              <a:t>hq</a:t>
            </a:r>
            <a:r>
              <a:rPr lang="en-US" sz="11500" dirty="0" smtClean="0">
                <a:latin typeface="FMAbabld" panose="00000700000000000000" pitchFamily="2" charset="0"/>
              </a:rPr>
              <a:t>;= </a:t>
            </a:r>
            <a:r>
              <a:rPr lang="en-US" sz="11500" dirty="0" err="1" smtClean="0">
                <a:latin typeface="FMAbabld" panose="00000700000000000000" pitchFamily="2" charset="0"/>
              </a:rPr>
              <a:t>wdldr</a:t>
            </a:r>
            <a:endParaRPr lang="en-US" sz="11500" dirty="0" smtClean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8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" y="756722"/>
            <a:ext cx="9144000" cy="25309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( 20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iíndij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 </a:t>
            </a:r>
            <a:endParaRPr lang="en-US" sz="2800" dirty="0">
              <a:latin typeface="4u-Malith" panose="000004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22962" y="2837910"/>
            <a:ext cx="4578926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680856" y="838207"/>
            <a:ext cx="2484582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1212" y="1196980"/>
            <a:ext cx="3649516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628085" y="1196979"/>
            <a:ext cx="1492820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1212" y="1555752"/>
            <a:ext cx="4877952" cy="1282158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374495" y="2175002"/>
            <a:ext cx="746410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36946" y="3519055"/>
            <a:ext cx="90839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0067"/>
            <a:ext cx="9144000" cy="173521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923147" y="4234008"/>
            <a:ext cx="2484582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45692" y="5385782"/>
            <a:ext cx="2484582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213444" y="4172027"/>
            <a:ext cx="907461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169231" y="4592781"/>
            <a:ext cx="1402769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748153" y="4582760"/>
            <a:ext cx="1372752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69231" y="4987674"/>
            <a:ext cx="1372752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722754" y="5039634"/>
            <a:ext cx="1372752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8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4342"/>
            <a:ext cx="9144000" cy="36781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iíndij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 </a:t>
            </a:r>
            <a:endParaRPr lang="en-US" sz="2800" dirty="0">
              <a:latin typeface="4u-Malith" panose="00000400000000000000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02219" y="1856368"/>
            <a:ext cx="2918686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77019" y="2828887"/>
            <a:ext cx="1332330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6945" y="2215141"/>
            <a:ext cx="6299199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0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5564" y="-82114"/>
            <a:ext cx="421178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 smtClean="0">
                <a:latin typeface="FMAbabld" panose="00000700000000000000" pitchFamily="2" charset="0"/>
              </a:rPr>
              <a:t>O¾uh </a:t>
            </a:r>
            <a:r>
              <a:rPr lang="en-US" sz="4400" dirty="0" err="1" smtClean="0">
                <a:latin typeface="FMAbabld" panose="00000700000000000000" pitchFamily="2" charset="0"/>
              </a:rPr>
              <a:t>hkq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endParaRPr lang="en-US" sz="4400" dirty="0">
              <a:latin typeface="FMAbabld" panose="000007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04655" y="652401"/>
            <a:ext cx="637309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ork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iajNdjhhs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endParaRPr lang="en-US" sz="3200" dirty="0">
              <a:solidFill>
                <a:schemeClr val="accent4">
                  <a:lumMod val="75000"/>
                </a:schemeClr>
              </a:solidFill>
              <a:latin typeface="FMAbabld" panose="000007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564" y="3018636"/>
            <a:ext cx="573578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 err="1" smtClean="0">
                <a:latin typeface="FMAbabld" panose="00000700000000000000" pitchFamily="2" charset="0"/>
              </a:rPr>
              <a:t>fya</a:t>
            </a:r>
            <a:r>
              <a:rPr lang="en-US" sz="4400" dirty="0" smtClean="0">
                <a:latin typeface="FMAbabld" panose="00000700000000000000" pitchFamily="2" charset="0"/>
              </a:rPr>
              <a:t>;= M, </a:t>
            </a:r>
            <a:r>
              <a:rPr lang="en-US" sz="4400" dirty="0" err="1" smtClean="0">
                <a:latin typeface="FMAbabld" panose="00000700000000000000" pitchFamily="2" charset="0"/>
              </a:rPr>
              <a:t>hkq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endParaRPr lang="en-US" sz="4400" dirty="0">
              <a:latin typeface="FMAbabld" panose="000007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04655" y="3627525"/>
            <a:ext cx="637309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f,daN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</a:rPr>
              <a:t>,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oafõI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</a:rPr>
              <a:t>,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fuday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</a:rPr>
              <a:t>,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wf,daN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</a:rPr>
              <a:t>,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woafõI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</a:rPr>
              <a:t>,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wfuday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hk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fya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;=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yfhka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f.dvkef.k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m%ÓM,hs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 </a:t>
            </a:r>
            <a:endParaRPr lang="en-US" sz="3200" dirty="0">
              <a:solidFill>
                <a:schemeClr val="accent4">
                  <a:lumMod val="75000"/>
                </a:schemeClr>
              </a:solidFill>
              <a:latin typeface="FMAbabld" panose="000007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5564" y="5086754"/>
            <a:ext cx="752763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 smtClean="0">
                <a:latin typeface="FMAbabld" panose="00000700000000000000" pitchFamily="2" charset="0"/>
              </a:rPr>
              <a:t>h:dfndaOh ,</a:t>
            </a:r>
            <a:r>
              <a:rPr lang="en-US" sz="4400" dirty="0" err="1" smtClean="0">
                <a:latin typeface="FMAbabld" panose="00000700000000000000" pitchFamily="2" charset="0"/>
              </a:rPr>
              <a:t>nd</a:t>
            </a:r>
            <a:r>
              <a:rPr lang="en-US" sz="4400" dirty="0">
                <a:latin typeface="FMAbabld" panose="00000700000000000000" pitchFamily="2" charset="0"/>
              </a:rPr>
              <a:t> </a:t>
            </a:r>
            <a:r>
              <a:rPr lang="en-US" sz="4400" dirty="0" smtClean="0">
                <a:latin typeface="FMAbabld" panose="00000700000000000000" pitchFamily="2" charset="0"/>
              </a:rPr>
              <a:t>.</a:t>
            </a:r>
            <a:r>
              <a:rPr lang="en-US" sz="4400" dirty="0" err="1" smtClean="0">
                <a:latin typeface="FMAbabld" panose="00000700000000000000" pitchFamily="2" charset="0"/>
              </a:rPr>
              <a:t>ekSug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kï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endParaRPr lang="en-US" sz="4400" dirty="0">
              <a:latin typeface="FMAbabld" panose="000007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04655" y="5780782"/>
            <a:ext cx="637309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O¾uhg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nyd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ne,sh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hq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;=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hs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úkhg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ii|d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ne,sh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hq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;=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hs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endParaRPr lang="en-US" sz="3200" dirty="0">
              <a:solidFill>
                <a:schemeClr val="accent4">
                  <a:lumMod val="75000"/>
                </a:schemeClr>
              </a:solidFill>
              <a:latin typeface="FMAbabld" panose="000007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564" y="1202249"/>
            <a:ext cx="421178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 err="1" smtClean="0">
                <a:latin typeface="FMAbabld" panose="00000700000000000000" pitchFamily="2" charset="0"/>
              </a:rPr>
              <a:t>ksrela;s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hkq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endParaRPr lang="en-US" sz="4400" dirty="0">
              <a:latin typeface="FMAbabld" panose="000007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04655" y="1953667"/>
            <a:ext cx="637309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Wla;fhka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ks¾Kh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jk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woyihs</a:t>
            </a:r>
            <a:endParaRPr lang="en-US" sz="3200" dirty="0" smtClean="0">
              <a:solidFill>
                <a:schemeClr val="accent4">
                  <a:lumMod val="75000"/>
                </a:schemeClr>
              </a:solidFill>
              <a:latin typeface="FMAbabld" panose="00000700000000000000" pitchFamily="2" charset="0"/>
            </a:endParaRPr>
          </a:p>
          <a:p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isjqms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&lt;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sisôhdm;a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{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dK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j,ska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tlls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endParaRPr lang="en-US" sz="3200" dirty="0">
              <a:solidFill>
                <a:schemeClr val="accent4">
                  <a:lumMod val="75000"/>
                </a:schemeClr>
              </a:solidFill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7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6368"/>
            <a:ext cx="9144000" cy="31001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( 20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iíndij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 </a:t>
            </a:r>
            <a:endParaRPr lang="en-US" sz="2800" dirty="0">
              <a:latin typeface="4u-Malith" panose="00000400000000000000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28109" y="2281387"/>
            <a:ext cx="5881240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251868" y="3047646"/>
            <a:ext cx="1829950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7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0977"/>
            <a:ext cx="9144000" cy="28344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( 23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iíndij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 </a:t>
            </a:r>
            <a:endParaRPr lang="en-US" sz="2800" dirty="0">
              <a:latin typeface="4u-Malith" panose="00000400000000000000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92619" y="767427"/>
            <a:ext cx="3516730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56219" y="1730955"/>
            <a:ext cx="1332330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944" y="1084245"/>
            <a:ext cx="3814619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6946" y="3519055"/>
            <a:ext cx="90839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5873"/>
            <a:ext cx="9144000" cy="249381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592619" y="3890863"/>
            <a:ext cx="3516730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4636" y="4250848"/>
            <a:ext cx="2542309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46306" y="4560086"/>
            <a:ext cx="1263043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6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7853" y="447411"/>
            <a:ext cx="8709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latin typeface="FMAbabld" panose="00000700000000000000" pitchFamily="2" charset="0"/>
              </a:rPr>
              <a:t>fidajdka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M,hg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m;aùu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isÿ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jkafka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nk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weiSfuks</a:t>
            </a:r>
            <a:r>
              <a:rPr lang="en-US" sz="5400" dirty="0" smtClean="0">
                <a:latin typeface="FMAbabld" panose="00000700000000000000" pitchFamily="2" charset="0"/>
              </a:rPr>
              <a:t>  </a:t>
            </a:r>
            <a:endParaRPr lang="en-US" sz="5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855" y="3920284"/>
            <a:ext cx="88761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latin typeface="FMAbabld" panose="00000700000000000000" pitchFamily="2" charset="0"/>
              </a:rPr>
              <a:t>fufkys</a:t>
            </a:r>
            <a:r>
              <a:rPr lang="en-US" sz="5400" dirty="0" smtClean="0">
                <a:latin typeface="FMAbabld" panose="00000700000000000000" pitchFamily="2" charset="0"/>
              </a:rPr>
              <a:t> l, </a:t>
            </a:r>
            <a:r>
              <a:rPr lang="en-US" sz="5400" dirty="0" err="1" smtClean="0">
                <a:latin typeface="FMAbabld" panose="00000700000000000000" pitchFamily="2" charset="0"/>
              </a:rPr>
              <a:t>hq</a:t>
            </a:r>
            <a:r>
              <a:rPr lang="en-US" sz="5400" dirty="0" smtClean="0">
                <a:latin typeface="FMAbabld" panose="00000700000000000000" pitchFamily="2" charset="0"/>
              </a:rPr>
              <a:t>;= </a:t>
            </a:r>
            <a:r>
              <a:rPr lang="en-US" sz="5400" dirty="0" err="1" smtClean="0">
                <a:latin typeface="FMAbabld" panose="00000700000000000000" pitchFamily="2" charset="0"/>
              </a:rPr>
              <a:t>iy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fufkys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fkdl</a:t>
            </a:r>
            <a:r>
              <a:rPr lang="en-US" sz="5400" dirty="0" smtClean="0">
                <a:latin typeface="FMAbabld" panose="00000700000000000000" pitchFamily="2" charset="0"/>
              </a:rPr>
              <a:t>, </a:t>
            </a:r>
            <a:r>
              <a:rPr lang="en-US" sz="5400" dirty="0" err="1" smtClean="0">
                <a:latin typeface="FMAbabld" panose="00000700000000000000" pitchFamily="2" charset="0"/>
              </a:rPr>
              <a:t>hq</a:t>
            </a:r>
            <a:r>
              <a:rPr lang="en-US" sz="5400" dirty="0" smtClean="0">
                <a:latin typeface="FMAbabld" panose="00000700000000000000" pitchFamily="2" charset="0"/>
              </a:rPr>
              <a:t>;= O¾uhka </a:t>
            </a:r>
            <a:r>
              <a:rPr lang="en-US" sz="5400" dirty="0" err="1" smtClean="0">
                <a:latin typeface="FMAbabld" panose="00000700000000000000" pitchFamily="2" charset="0"/>
              </a:rPr>
              <a:t>ms</a:t>
            </a:r>
            <a:r>
              <a:rPr lang="en-US" sz="5400" dirty="0" smtClean="0">
                <a:latin typeface="FMAbabld" panose="00000700000000000000" pitchFamily="2" charset="0"/>
              </a:rPr>
              <a:t>&lt;</a:t>
            </a:r>
            <a:r>
              <a:rPr lang="en-US" sz="5400" dirty="0" err="1" smtClean="0">
                <a:latin typeface="FMAbabld" panose="00000700000000000000" pitchFamily="2" charset="0"/>
              </a:rPr>
              <a:t>sn|j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we;sjk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wjfndaOhhs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endParaRPr lang="en-US" sz="5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81844" y="2599345"/>
            <a:ext cx="1881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tkï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2088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1" y="0"/>
            <a:ext cx="10297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4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287921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 smtClean="0">
                <a:latin typeface="FMAbabld" panose="00000700000000000000" pitchFamily="2" charset="0"/>
              </a:rPr>
              <a:t>tfiakï</a:t>
            </a:r>
            <a:r>
              <a:rPr lang="en-US" sz="8800" dirty="0" smtClean="0">
                <a:latin typeface="FMAbabld" panose="00000700000000000000" pitchFamily="2" charset="0"/>
              </a:rPr>
              <a:t> </a:t>
            </a:r>
            <a:r>
              <a:rPr lang="en-US" sz="8800" dirty="0" err="1" smtClean="0">
                <a:latin typeface="FMAbabld" panose="00000700000000000000" pitchFamily="2" charset="0"/>
              </a:rPr>
              <a:t>fufkys</a:t>
            </a:r>
            <a:r>
              <a:rPr lang="en-US" sz="8800" dirty="0" smtClean="0">
                <a:latin typeface="FMAbabld" panose="00000700000000000000" pitchFamily="2" charset="0"/>
              </a:rPr>
              <a:t> l, </a:t>
            </a:r>
            <a:r>
              <a:rPr lang="en-US" sz="8800" dirty="0" err="1" smtClean="0">
                <a:latin typeface="FMAbabld" panose="00000700000000000000" pitchFamily="2" charset="0"/>
              </a:rPr>
              <a:t>hq;af;a</a:t>
            </a:r>
            <a:r>
              <a:rPr lang="en-US" sz="8800" dirty="0" smtClean="0">
                <a:latin typeface="FMAbabld" panose="00000700000000000000" pitchFamily="2" charset="0"/>
              </a:rPr>
              <a:t> </a:t>
            </a:r>
          </a:p>
          <a:p>
            <a:pPr algn="ctr"/>
            <a:r>
              <a:rPr lang="en-US" sz="8800" dirty="0" smtClean="0">
                <a:latin typeface="FMAbabld" panose="00000700000000000000" pitchFamily="2" charset="0"/>
              </a:rPr>
              <a:t>l=</a:t>
            </a:r>
            <a:r>
              <a:rPr lang="en-US" sz="8800" dirty="0" err="1" smtClean="0">
                <a:latin typeface="FMAbabld" panose="00000700000000000000" pitchFamily="2" charset="0"/>
              </a:rPr>
              <a:t>ula</a:t>
            </a:r>
            <a:r>
              <a:rPr lang="en-US" sz="8800" dirty="0" smtClean="0">
                <a:latin typeface="FMAbabld" panose="00000700000000000000" pitchFamily="2" charset="0"/>
              </a:rPr>
              <a:t> o </a:t>
            </a:r>
            <a:r>
              <a:rPr lang="en-US" sz="60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2865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" y="840911"/>
            <a:ext cx="9083959" cy="5601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5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( 439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fõ,du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 </a:t>
            </a:r>
            <a:endParaRPr lang="en-US" sz="2800" dirty="0">
              <a:latin typeface="4u-Malith" panose="00000400000000000000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412836" y="5717316"/>
            <a:ext cx="5708069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6944" y="6083263"/>
            <a:ext cx="6493165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9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4" y="860050"/>
            <a:ext cx="9083961" cy="51720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5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( 438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fõ,du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 </a:t>
            </a:r>
            <a:endParaRPr lang="en-US" sz="2800" dirty="0">
              <a:latin typeface="4u-Malith" panose="00000400000000000000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62363" y="5330167"/>
            <a:ext cx="7758542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6945" y="5688940"/>
            <a:ext cx="3011056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6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1849"/>
            <a:ext cx="9144000" cy="56361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l=</a:t>
            </a:r>
            <a:r>
              <a:rPr lang="en-US" sz="2400" dirty="0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( 249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fk;a;sm%lrKh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endParaRPr lang="en-US" sz="2800" dirty="0">
              <a:latin typeface="4u-Malith" panose="000004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5964" y="4127995"/>
            <a:ext cx="1833418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4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l=</a:t>
            </a:r>
            <a:r>
              <a:rPr lang="en-US" sz="2400" dirty="0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( 248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fk;a;sm%lrKh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endParaRPr lang="en-US" sz="2800" dirty="0">
              <a:latin typeface="4u-Malith" panose="00000400000000000000" pitchFamily="2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740"/>
            <a:ext cx="9144000" cy="477851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30219" y="3740068"/>
            <a:ext cx="3080326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7465"/>
            <a:ext cx="9144000" cy="53630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l=</a:t>
            </a:r>
            <a:r>
              <a:rPr lang="en-US" sz="2400" dirty="0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( 249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fk;a;sm%lrKh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endParaRPr lang="en-US" sz="2800" dirty="0">
              <a:latin typeface="4u-Malith" panose="000004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2655" y="5153232"/>
            <a:ext cx="6354618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1" y="0"/>
            <a:ext cx="10297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0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0896"/>
            <a:ext cx="9144000" cy="55055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l=</a:t>
            </a:r>
            <a:r>
              <a:rPr lang="en-US" sz="2400" dirty="0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( 248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fk;a;sm%lrKh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endParaRPr lang="en-US" sz="2800" dirty="0">
              <a:latin typeface="4u-Malith" panose="000004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327" y="5310250"/>
            <a:ext cx="5823527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7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2780"/>
            <a:ext cx="9144000" cy="51124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3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( 295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iS</a:t>
            </a:r>
            <a:r>
              <a:rPr lang="en-US" sz="2800" dirty="0" smtClean="0">
                <a:latin typeface="FMAbabld" panose="00000700000000000000" pitchFamily="2" charset="0"/>
              </a:rPr>
              <a:t>,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  </a:t>
            </a:r>
            <a:endParaRPr lang="en-US" sz="2800" dirty="0">
              <a:latin typeface="4u-Malith" panose="000004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945" y="1170914"/>
            <a:ext cx="6594763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30619" y="812141"/>
            <a:ext cx="4147126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50049" y="1912936"/>
            <a:ext cx="1349660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66775" y="5247263"/>
            <a:ext cx="1608279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6944" y="4497450"/>
            <a:ext cx="9005455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4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3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( 294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iS</a:t>
            </a:r>
            <a:r>
              <a:rPr lang="en-US" sz="2800" dirty="0" smtClean="0">
                <a:latin typeface="FMAbabld" panose="00000700000000000000" pitchFamily="2" charset="0"/>
              </a:rPr>
              <a:t>,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  </a:t>
            </a:r>
            <a:endParaRPr lang="en-US" sz="2800" dirty="0">
              <a:latin typeface="4u-Malith" panose="00000400000000000000" pitchFamily="2" charset="0"/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579"/>
            <a:ext cx="9144000" cy="50408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02182" y="889919"/>
            <a:ext cx="5518724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946" y="1248692"/>
            <a:ext cx="3542142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964209" y="1912936"/>
            <a:ext cx="2156695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15909" y="5306585"/>
            <a:ext cx="1904996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791476" y="4283568"/>
            <a:ext cx="6329427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6946" y="4642341"/>
            <a:ext cx="1989817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8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3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( 295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7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iS</a:t>
            </a:r>
            <a:r>
              <a:rPr lang="en-US" sz="2800" dirty="0" smtClean="0">
                <a:latin typeface="FMAbabld" panose="00000700000000000000" pitchFamily="2" charset="0"/>
              </a:rPr>
              <a:t>,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  </a:t>
            </a:r>
            <a:endParaRPr lang="en-US" sz="2800" dirty="0">
              <a:latin typeface="4u-Malith" panose="00000400000000000000" pitchFamily="2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421"/>
            <a:ext cx="9144000" cy="284854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5490"/>
            <a:ext cx="9144000" cy="22812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519" y="2274264"/>
            <a:ext cx="9083959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92889" y="4677354"/>
            <a:ext cx="5718590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519" y="5044269"/>
            <a:ext cx="2668547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9498" y="2991112"/>
            <a:ext cx="1491937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65185" y="5403042"/>
            <a:ext cx="1346293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8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3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( 294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iS</a:t>
            </a:r>
            <a:r>
              <a:rPr lang="en-US" sz="2800" dirty="0" smtClean="0">
                <a:latin typeface="FMAbabld" panose="00000700000000000000" pitchFamily="2" charset="0"/>
              </a:rPr>
              <a:t>,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  </a:t>
            </a:r>
            <a:endParaRPr lang="en-US" sz="2800" dirty="0">
              <a:latin typeface="4u-Malith" panose="00000400000000000000" pitchFamily="2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115"/>
            <a:ext cx="9144000" cy="297289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1594"/>
            <a:ext cx="9144000" cy="24274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59833" y="3067437"/>
            <a:ext cx="1761072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946" y="5980320"/>
            <a:ext cx="1761072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17854" y="2021175"/>
            <a:ext cx="6303052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6946" y="2425145"/>
            <a:ext cx="3516959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33152" y="4635297"/>
            <a:ext cx="4087753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6946" y="4945956"/>
            <a:ext cx="5468308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016097"/>
            <a:ext cx="9083959" cy="17091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ix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4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wÊ</a:t>
            </a:r>
            <a:r>
              <a:rPr lang="en-US" sz="2800" dirty="0" smtClean="0">
                <a:latin typeface="FMAbabld" panose="00000700000000000000" pitchFamily="2" charset="0"/>
              </a:rPr>
              <a:t>®;</a:t>
            </a:r>
            <a:r>
              <a:rPr lang="en-US" sz="2800" dirty="0" err="1" smtClean="0">
                <a:latin typeface="FMAbabld" panose="00000700000000000000" pitchFamily="2" charset="0"/>
              </a:rPr>
              <a:t>a;dksÉp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 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05234" y="1057618"/>
            <a:ext cx="4915669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36946" y="3519055"/>
            <a:ext cx="90839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4" y="4190504"/>
            <a:ext cx="9083959" cy="12238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6944" y="1393341"/>
            <a:ext cx="5107711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63854" y="4287811"/>
            <a:ext cx="4657050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6943" y="4582495"/>
            <a:ext cx="1376221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0202"/>
            <a:ext cx="9144000" cy="107927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3240"/>
            <a:ext cx="9144000" cy="137160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495"/>
            <a:ext cx="9144000" cy="714167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5728"/>
            <a:ext cx="9144000" cy="13590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u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1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( 710-3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pQ</a:t>
            </a:r>
            <a:r>
              <a:rPr lang="en-US" sz="2800" dirty="0" smtClean="0">
                <a:latin typeface="FMAbabld" panose="00000700000000000000" pitchFamily="2" charset="0"/>
              </a:rPr>
              <a:t>&lt;</a:t>
            </a:r>
            <a:r>
              <a:rPr lang="en-US" sz="2800" dirty="0" err="1" smtClean="0">
                <a:latin typeface="FMAbabld" panose="00000700000000000000" pitchFamily="2" charset="0"/>
              </a:rPr>
              <a:t>fõo,a</a:t>
            </a:r>
            <a:r>
              <a:rPr lang="en-US" sz="2800" dirty="0" smtClean="0">
                <a:latin typeface="FMAbabld" panose="00000700000000000000" pitchFamily="2" charset="0"/>
              </a:rPr>
              <a:t>, 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 </a:t>
            </a:r>
            <a:endParaRPr lang="en-US" sz="2800" dirty="0">
              <a:latin typeface="FMAbabld" panose="00000700000000000000" pitchFamily="2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0041" y="4165600"/>
            <a:ext cx="90839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273962" y="2760267"/>
            <a:ext cx="3846941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037471" y="5603793"/>
            <a:ext cx="4083432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43" y="3091332"/>
            <a:ext cx="2558475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470" y="5904166"/>
            <a:ext cx="4581239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1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" y="1027674"/>
            <a:ext cx="9102433" cy="1493467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" y="4433454"/>
            <a:ext cx="9096112" cy="14840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ix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2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( 43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2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mÉph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smtClean="0"/>
              <a:t>(</a:t>
            </a:r>
            <a:r>
              <a:rPr lang="en-US" sz="2800" dirty="0" err="1" smtClean="0">
                <a:latin typeface="FMAbabld" panose="00000700000000000000" pitchFamily="2" charset="0"/>
              </a:rPr>
              <a:t>mÉphqmamkak</a:t>
            </a:r>
            <a:r>
              <a:rPr lang="en-US" sz="2800" dirty="0"/>
              <a:t>)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 </a:t>
            </a:r>
            <a:endParaRPr lang="en-US" sz="2800" dirty="0">
              <a:latin typeface="FMAbabld" panose="00000700000000000000" pitchFamily="2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236" y="3620654"/>
            <a:ext cx="90839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386616" y="977015"/>
            <a:ext cx="734287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13691" y="4405746"/>
            <a:ext cx="2679504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041" y="1400305"/>
            <a:ext cx="2110504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041" y="4792227"/>
            <a:ext cx="942109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8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0" y="651551"/>
            <a:ext cx="8483439" cy="61787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pq,a,j.a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md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( 101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Lqoaolj;a:qlaLkaOlx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569" y="5452486"/>
            <a:ext cx="9060864" cy="137780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9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" y="686262"/>
            <a:ext cx="9041554" cy="60162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pq,a,j.a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md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( 100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Lqoaolj;a:qlaLkaOlx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946" y="5541818"/>
            <a:ext cx="9060864" cy="1160654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7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5564" y="9635"/>
            <a:ext cx="829425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dirty="0" smtClean="0">
                <a:latin typeface="FMAbabld" panose="00000700000000000000" pitchFamily="2" charset="0"/>
              </a:rPr>
              <a:t>p;=rd¾h </a:t>
            </a:r>
            <a:r>
              <a:rPr lang="en-US" sz="7200" dirty="0" err="1" smtClean="0">
                <a:latin typeface="FMAbabld" panose="00000700000000000000" pitchFamily="2" charset="0"/>
              </a:rPr>
              <a:t>i;H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8982" y="1459837"/>
            <a:ext cx="8285018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6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ÿl</a:t>
            </a:r>
            <a:r>
              <a:rPr lang="en-US" sz="66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</a:p>
          <a:p>
            <a:r>
              <a:rPr lang="en-US" sz="66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ÿlg</a:t>
            </a:r>
            <a:r>
              <a:rPr lang="en-US" sz="66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66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fya</a:t>
            </a:r>
            <a:r>
              <a:rPr lang="en-US" sz="66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;=j </a:t>
            </a:r>
          </a:p>
          <a:p>
            <a:r>
              <a:rPr lang="en-US" sz="66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ÿl</a:t>
            </a:r>
            <a:r>
              <a:rPr lang="en-US" sz="66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66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ke;s</a:t>
            </a:r>
            <a:r>
              <a:rPr lang="en-US" sz="66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66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lsÍu</a:t>
            </a:r>
            <a:r>
              <a:rPr lang="en-US" sz="66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</a:p>
          <a:p>
            <a:r>
              <a:rPr lang="en-US" sz="66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ÿl</a:t>
            </a:r>
            <a:r>
              <a:rPr lang="en-US" sz="66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66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ke;s</a:t>
            </a:r>
            <a:r>
              <a:rPr lang="en-US" sz="66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66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lsÍfï</a:t>
            </a:r>
            <a:r>
              <a:rPr lang="en-US" sz="66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ud¾.h </a:t>
            </a:r>
            <a:endParaRPr lang="en-US" sz="6600" dirty="0">
              <a:solidFill>
                <a:schemeClr val="accent4">
                  <a:lumMod val="75000"/>
                </a:schemeClr>
              </a:solidFill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55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" y="120197"/>
            <a:ext cx="7445894" cy="66621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3706" y="3078480"/>
            <a:ext cx="6790574" cy="126491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787"/>
            <a:ext cx="9144000" cy="65225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21391" y="3788637"/>
            <a:ext cx="1043749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45765" y="4119984"/>
            <a:ext cx="2459144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0908" y="4123880"/>
            <a:ext cx="737201" cy="358773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34263" y="4876158"/>
            <a:ext cx="1493520" cy="358773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62954" y="4857686"/>
            <a:ext cx="1175829" cy="397806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5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545330" y="1944857"/>
            <a:ext cx="1883410" cy="4826845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25620" y="1757215"/>
            <a:ext cx="2336800" cy="5002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 err="1" smtClean="0">
                <a:latin typeface="FMAbabld" panose="00000700000000000000" pitchFamily="2" charset="0"/>
              </a:rPr>
              <a:t>rEm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3600" dirty="0" err="1" smtClean="0">
                <a:latin typeface="FMAbabld" panose="00000700000000000000" pitchFamily="2" charset="0"/>
              </a:rPr>
              <a:t>Yío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3600" dirty="0" smtClean="0">
                <a:latin typeface="FMAbabld" panose="00000700000000000000" pitchFamily="2" charset="0"/>
              </a:rPr>
              <a:t>.</a:t>
            </a:r>
            <a:r>
              <a:rPr lang="en-US" sz="3600" dirty="0" err="1" smtClean="0">
                <a:latin typeface="FMAbabld" panose="00000700000000000000" pitchFamily="2" charset="0"/>
              </a:rPr>
              <a:t>kaO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3600" dirty="0" err="1" smtClean="0">
                <a:latin typeface="FMAbabld" panose="00000700000000000000" pitchFamily="2" charset="0"/>
              </a:rPr>
              <a:t>ri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3600" dirty="0" err="1" smtClean="0">
                <a:latin typeface="FMAbabld" panose="00000700000000000000" pitchFamily="2" charset="0"/>
              </a:rPr>
              <a:t>fmdÜGín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3600" dirty="0" err="1" smtClean="0">
                <a:latin typeface="FMAbabld" panose="00000700000000000000" pitchFamily="2" charset="0"/>
              </a:rPr>
              <a:t>Oïu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526030" y="1944857"/>
            <a:ext cx="1883410" cy="4826845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5840" y="1763197"/>
            <a:ext cx="2336800" cy="5002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 err="1" smtClean="0">
                <a:latin typeface="FMAbabld" panose="00000700000000000000" pitchFamily="2" charset="0"/>
              </a:rPr>
              <a:t>wei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3600" dirty="0" err="1" smtClean="0">
                <a:latin typeface="FMAbabld" panose="00000700000000000000" pitchFamily="2" charset="0"/>
              </a:rPr>
              <a:t>lk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3600" dirty="0" err="1" smtClean="0">
                <a:latin typeface="FMAbabld" panose="00000700000000000000" pitchFamily="2" charset="0"/>
              </a:rPr>
              <a:t>kdih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3600" dirty="0" err="1" smtClean="0">
                <a:latin typeface="FMAbabld" panose="00000700000000000000" pitchFamily="2" charset="0"/>
              </a:rPr>
              <a:t>osj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3600" dirty="0" err="1" smtClean="0">
                <a:latin typeface="FMAbabld" panose="00000700000000000000" pitchFamily="2" charset="0"/>
              </a:rPr>
              <a:t>lh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3600" dirty="0" err="1" smtClean="0">
                <a:latin typeface="FMAbabld" panose="00000700000000000000" pitchFamily="2" charset="0"/>
              </a:rPr>
              <a:t>uk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3030" y="3044355"/>
            <a:ext cx="2286000" cy="2428241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  <a:ln w="2540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latin typeface="FMAbabld" panose="00000700000000000000" pitchFamily="2" charset="0"/>
              </a:rPr>
              <a:t>i</a:t>
            </a:r>
            <a:r>
              <a:rPr lang="en-US" sz="3600" dirty="0" smtClean="0">
                <a:latin typeface="FMAbabld" panose="00000700000000000000" pitchFamily="2" charset="0"/>
              </a:rPr>
              <a:t>;=g </a:t>
            </a:r>
            <a:r>
              <a:rPr lang="en-US" sz="3600" dirty="0" err="1" smtClean="0">
                <a:latin typeface="FMAbabld" panose="00000700000000000000" pitchFamily="2" charset="0"/>
              </a:rPr>
              <a:t>iekiqu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550" y="3104313"/>
            <a:ext cx="233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latin typeface="FMAbabld" panose="00000700000000000000" pitchFamily="2" charset="0"/>
              </a:rPr>
              <a:t>f,dalh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r>
              <a:rPr lang="en-US" sz="3600" dirty="0" err="1" smtClean="0">
                <a:latin typeface="FMAbabld" panose="00000700000000000000" pitchFamily="2" charset="0"/>
              </a:rPr>
              <a:t>hkq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r>
              <a:rPr lang="en-US" sz="3600" dirty="0" err="1" smtClean="0">
                <a:latin typeface="FMAbabld" panose="00000700000000000000" pitchFamily="2" charset="0"/>
              </a:rPr>
              <a:t>wdh;k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r>
              <a:rPr lang="en-US" sz="3600" dirty="0" err="1" smtClean="0">
                <a:latin typeface="FMAbabld" panose="00000700000000000000" pitchFamily="2" charset="0"/>
              </a:rPr>
              <a:t>fodf</a:t>
            </a:r>
            <a:r>
              <a:rPr lang="en-US" sz="3600" dirty="0" smtClean="0">
                <a:latin typeface="FMAbabld" panose="00000700000000000000" pitchFamily="2" charset="0"/>
              </a:rPr>
              <a:t>&lt;</a:t>
            </a:r>
            <a:r>
              <a:rPr lang="en-US" sz="3600" dirty="0" err="1" smtClean="0">
                <a:latin typeface="FMAbabld" panose="00000700000000000000" pitchFamily="2" charset="0"/>
              </a:rPr>
              <a:t>dils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95160" y="637764"/>
            <a:ext cx="2092960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MAbabld" panose="00000700000000000000" pitchFamily="2" charset="0"/>
              </a:rPr>
              <a:t>1 is; </a:t>
            </a:r>
          </a:p>
          <a:p>
            <a:r>
              <a:rPr lang="en-US" sz="2800" dirty="0" smtClean="0">
                <a:latin typeface="FMAbabld" panose="00000700000000000000" pitchFamily="2" charset="0"/>
              </a:rPr>
              <a:t>2 </a:t>
            </a:r>
            <a:r>
              <a:rPr lang="en-US" sz="2800" dirty="0" err="1" smtClean="0">
                <a:latin typeface="FMAbabld" panose="00000700000000000000" pitchFamily="2" charset="0"/>
              </a:rPr>
              <a:t>lh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FMAbabld" panose="00000700000000000000" pitchFamily="2" charset="0"/>
              </a:rPr>
              <a:t>3 </a:t>
            </a:r>
            <a:r>
              <a:rPr lang="en-US" sz="2800" dirty="0" err="1" smtClean="0">
                <a:latin typeface="FMAbabld" panose="00000700000000000000" pitchFamily="2" charset="0"/>
              </a:rPr>
              <a:t>iajdñhd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2800" dirty="0" smtClean="0">
                <a:latin typeface="FMAbabld" panose="00000700000000000000" pitchFamily="2" charset="0"/>
              </a:rPr>
              <a:t>4 </a:t>
            </a:r>
            <a:r>
              <a:rPr lang="en-US" sz="2800" dirty="0" err="1" smtClean="0">
                <a:latin typeface="FMAbabld" panose="00000700000000000000" pitchFamily="2" charset="0"/>
              </a:rPr>
              <a:t>ìß</a:t>
            </a:r>
            <a:r>
              <a:rPr lang="en-US" sz="2800" dirty="0" smtClean="0">
                <a:latin typeface="FMAbabld" panose="00000700000000000000" pitchFamily="2" charset="0"/>
              </a:rPr>
              <a:t>| </a:t>
            </a:r>
          </a:p>
          <a:p>
            <a:r>
              <a:rPr lang="en-US" sz="2800" dirty="0" smtClean="0">
                <a:latin typeface="FMAbabld" panose="00000700000000000000" pitchFamily="2" charset="0"/>
              </a:rPr>
              <a:t>5 </a:t>
            </a:r>
            <a:r>
              <a:rPr lang="en-US" sz="2800" dirty="0" err="1" smtClean="0">
                <a:latin typeface="FMAbabld" panose="00000700000000000000" pitchFamily="2" charset="0"/>
              </a:rPr>
              <a:t>uj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2800" dirty="0" smtClean="0">
                <a:latin typeface="FMAbabld" panose="00000700000000000000" pitchFamily="2" charset="0"/>
              </a:rPr>
              <a:t>6 </a:t>
            </a:r>
            <a:r>
              <a:rPr lang="en-US" sz="2800" dirty="0" err="1" smtClean="0">
                <a:latin typeface="FMAbabld" panose="00000700000000000000" pitchFamily="2" charset="0"/>
              </a:rPr>
              <a:t>mshd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2800" dirty="0" smtClean="0">
                <a:latin typeface="FMAbabld" panose="00000700000000000000" pitchFamily="2" charset="0"/>
              </a:rPr>
              <a:t>7 </a:t>
            </a:r>
            <a:r>
              <a:rPr lang="en-US" sz="2800" dirty="0" err="1" smtClean="0">
                <a:latin typeface="FMAbabld" panose="00000700000000000000" pitchFamily="2" charset="0"/>
              </a:rPr>
              <a:t>orejd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2800" dirty="0" smtClean="0">
                <a:latin typeface="FMAbabld" panose="00000700000000000000" pitchFamily="2" charset="0"/>
              </a:rPr>
              <a:t>8 </a:t>
            </a:r>
            <a:r>
              <a:rPr lang="en-US" sz="2800" dirty="0" err="1" smtClean="0">
                <a:latin typeface="FMAbabld" panose="00000700000000000000" pitchFamily="2" charset="0"/>
              </a:rPr>
              <a:t>bvu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2800" dirty="0" smtClean="0">
                <a:latin typeface="FMAbabld" panose="00000700000000000000" pitchFamily="2" charset="0"/>
              </a:rPr>
              <a:t>9 </a:t>
            </a:r>
            <a:r>
              <a:rPr lang="en-US" sz="2800" dirty="0" err="1" smtClean="0">
                <a:latin typeface="FMAbabld" panose="00000700000000000000" pitchFamily="2" charset="0"/>
              </a:rPr>
              <a:t>f.h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2800" dirty="0" smtClean="0">
                <a:latin typeface="FMAbabld" panose="00000700000000000000" pitchFamily="2" charset="0"/>
              </a:rPr>
              <a:t>10 </a:t>
            </a:r>
            <a:r>
              <a:rPr lang="en-US" sz="2800" dirty="0" err="1" smtClean="0">
                <a:latin typeface="FMAbabld" panose="00000700000000000000" pitchFamily="2" charset="0"/>
              </a:rPr>
              <a:t>jdykh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2800" dirty="0" smtClean="0">
                <a:latin typeface="FMAbabld" panose="00000700000000000000" pitchFamily="2" charset="0"/>
              </a:rPr>
              <a:t>11 /</a:t>
            </a:r>
            <a:r>
              <a:rPr lang="en-US" sz="2800" dirty="0" err="1" smtClean="0">
                <a:latin typeface="FMAbabld" panose="00000700000000000000" pitchFamily="2" charset="0"/>
              </a:rPr>
              <a:t>lshdj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2800" dirty="0" smtClean="0">
                <a:latin typeface="FMAbabld" panose="00000700000000000000" pitchFamily="2" charset="0"/>
              </a:rPr>
              <a:t>12 </a:t>
            </a:r>
            <a:r>
              <a:rPr lang="en-US" sz="2800" dirty="0" err="1" smtClean="0">
                <a:latin typeface="FMAbabld" panose="00000700000000000000" pitchFamily="2" charset="0"/>
              </a:rPr>
              <a:t>fiajlfhda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2800" dirty="0" smtClean="0">
                <a:latin typeface="FMAbabld" panose="00000700000000000000" pitchFamily="2" charset="0"/>
              </a:rPr>
              <a:t>13 </a:t>
            </a:r>
            <a:r>
              <a:rPr lang="en-US" sz="2800" dirty="0" smtClean="0"/>
              <a:t>.....</a:t>
            </a:r>
          </a:p>
          <a:p>
            <a:r>
              <a:rPr lang="en-US" sz="2800" dirty="0" smtClean="0">
                <a:latin typeface="FMAbabld" panose="00000700000000000000" pitchFamily="2" charset="0"/>
              </a:rPr>
              <a:t>14 </a:t>
            </a:r>
            <a:r>
              <a:rPr lang="en-US" sz="2800" dirty="0" smtClean="0"/>
              <a:t>.....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04440" y="646213"/>
            <a:ext cx="198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latin typeface="FMAbabld" panose="00000700000000000000" pitchFamily="2" charset="0"/>
              </a:rPr>
              <a:t>wNHka;r</a:t>
            </a:r>
            <a:endParaRPr lang="en-US" sz="3600" dirty="0" smtClean="0">
              <a:latin typeface="FMAbabld" panose="000007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32300" y="646213"/>
            <a:ext cx="198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latin typeface="FMAbabld" panose="00000700000000000000" pitchFamily="2" charset="0"/>
              </a:rPr>
              <a:t>Ndysr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63800" y="1292544"/>
            <a:ext cx="198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uu</a:t>
            </a:r>
            <a:endParaRPr lang="en-US" sz="3600" dirty="0" smtClean="0">
              <a:solidFill>
                <a:schemeClr val="accent1">
                  <a:lumMod val="50000"/>
                </a:schemeClr>
              </a:solidFill>
              <a:latin typeface="FMAbabld" panose="000007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4520" y="1286562"/>
            <a:ext cx="198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uf.</a:t>
            </a:r>
            <a:r>
              <a:rPr lang="en-US" sz="3600" dirty="0" err="1" smtClean="0">
                <a:latin typeface="FMAbabld" panose="00000700000000000000" pitchFamily="2" charset="0"/>
              </a:rPr>
              <a:t>a</a:t>
            </a:r>
            <a:endParaRPr lang="en-US" sz="3600" dirty="0" smtClean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7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/>
      <p:bldP spid="12" grpId="0" animBg="1"/>
      <p:bldP spid="3" grpId="0"/>
      <p:bldP spid="11" grpId="0" animBg="1"/>
      <p:bldP spid="2" grpId="0" animBg="1"/>
      <p:bldP spid="4" grpId="0"/>
      <p:bldP spid="7" grpId="0"/>
      <p:bldP spid="8" grpId="0"/>
      <p:bldP spid="9" grpId="0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" y="-85307"/>
            <a:ext cx="5283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 smtClean="0">
                <a:latin typeface="FMAbabld" panose="00000700000000000000" pitchFamily="2" charset="0"/>
              </a:rPr>
              <a:t>wksÉp</a:t>
            </a:r>
            <a:r>
              <a:rPr lang="en-US" sz="8800" dirty="0" smtClean="0">
                <a:latin typeface="FMAbabld" panose="00000700000000000000" pitchFamily="2" charset="0"/>
              </a:rPr>
              <a:t> </a:t>
            </a:r>
            <a:r>
              <a:rPr lang="en-US" sz="8800" dirty="0" err="1" smtClean="0">
                <a:latin typeface="FMAbabld" panose="00000700000000000000" pitchFamily="2" charset="0"/>
              </a:rPr>
              <a:t>hkq</a:t>
            </a:r>
            <a:r>
              <a:rPr lang="en-US" sz="8800" dirty="0" smtClean="0">
                <a:latin typeface="FMAbabld" panose="00000700000000000000" pitchFamily="2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0560" y="1646257"/>
            <a:ext cx="8361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f,dalfha</a:t>
            </a: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orK</a:t>
            </a: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iajNdjhhs</a:t>
            </a: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0560" y="3342443"/>
            <a:ext cx="8361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m%lD;shhs</a:t>
            </a: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0560" y="5038629"/>
            <a:ext cx="8361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mru</a:t>
            </a: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i;Hhhs</a:t>
            </a: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1208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287921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 smtClean="0">
                <a:latin typeface="FMAbabld" panose="00000700000000000000" pitchFamily="2" charset="0"/>
              </a:rPr>
              <a:t>tfiakï</a:t>
            </a:r>
            <a:r>
              <a:rPr lang="en-US" sz="8800" dirty="0" smtClean="0">
                <a:latin typeface="FMAbabld" panose="00000700000000000000" pitchFamily="2" charset="0"/>
              </a:rPr>
              <a:t> </a:t>
            </a:r>
            <a:r>
              <a:rPr lang="en-US" sz="8800" dirty="0" err="1" smtClean="0">
                <a:latin typeface="FMAbabld" panose="00000700000000000000" pitchFamily="2" charset="0"/>
              </a:rPr>
              <a:t>fufkys</a:t>
            </a:r>
            <a:r>
              <a:rPr lang="en-US" sz="8800" dirty="0" smtClean="0">
                <a:latin typeface="FMAbabld" panose="00000700000000000000" pitchFamily="2" charset="0"/>
              </a:rPr>
              <a:t> l, </a:t>
            </a:r>
            <a:r>
              <a:rPr lang="en-US" sz="8800" dirty="0" err="1" smtClean="0">
                <a:latin typeface="FMAbabld" panose="00000700000000000000" pitchFamily="2" charset="0"/>
              </a:rPr>
              <a:t>hq;af;a</a:t>
            </a:r>
            <a:r>
              <a:rPr lang="en-US" sz="8800" dirty="0" smtClean="0">
                <a:latin typeface="FMAbabld" panose="00000700000000000000" pitchFamily="2" charset="0"/>
              </a:rPr>
              <a:t> </a:t>
            </a:r>
          </a:p>
          <a:p>
            <a:pPr algn="ctr"/>
            <a:r>
              <a:rPr lang="en-US" sz="8800" dirty="0" err="1" smtClean="0">
                <a:latin typeface="FMAbabld" panose="00000700000000000000" pitchFamily="2" charset="0"/>
              </a:rPr>
              <a:t>wksÉp</a:t>
            </a:r>
            <a:r>
              <a:rPr lang="en-US" sz="8800" dirty="0" smtClean="0">
                <a:latin typeface="FMAbabld" panose="00000700000000000000" pitchFamily="2" charset="0"/>
              </a:rPr>
              <a:t> </a:t>
            </a:r>
            <a:r>
              <a:rPr lang="en-US" sz="8800" dirty="0" err="1" smtClean="0">
                <a:latin typeface="FMAbabld" panose="00000700000000000000" pitchFamily="2" charset="0"/>
              </a:rPr>
              <a:t>iajNdjhhs</a:t>
            </a:r>
            <a:endParaRPr lang="en-US" sz="6000" dirty="0" smtClean="0"/>
          </a:p>
        </p:txBody>
      </p:sp>
    </p:spTree>
    <p:extLst>
      <p:ext uri="{BB962C8B-B14F-4D97-AF65-F5344CB8AC3E}">
        <p14:creationId xmlns:p14="http://schemas.microsoft.com/office/powerpoint/2010/main" val="221865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2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( 235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4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Lqoaolj;a:qúNx.h</a:t>
            </a:r>
            <a:endParaRPr lang="en-US" sz="2800" dirty="0">
              <a:latin typeface="FMAbabld" panose="00000700000000000000" pitchFamily="2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4236668"/>
            <a:ext cx="9042400" cy="2009422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095836"/>
            <a:ext cx="9083959" cy="17778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6166" y="3611419"/>
            <a:ext cx="90839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38545" y="4282848"/>
            <a:ext cx="8954655" cy="671365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5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710"/>
            <a:ext cx="9144000" cy="38345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3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( 73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ÿ;Sh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wkqOïu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59499" y="1548651"/>
            <a:ext cx="2486028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6946" y="2005774"/>
            <a:ext cx="9083959" cy="70971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830"/>
            <a:ext cx="9144000" cy="39603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3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( 72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ÿ;Sh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wkqOïu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8154" y="1525728"/>
            <a:ext cx="3095628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6946" y="2005774"/>
            <a:ext cx="9083959" cy="70971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3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4501"/>
            <a:ext cx="9144000" cy="34931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3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( 73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FMAbabld" panose="00000700000000000000" pitchFamily="2" charset="0"/>
              </a:rPr>
              <a:t>;;</a:t>
            </a:r>
            <a:r>
              <a:rPr lang="en-US" sz="2800" dirty="0" err="1" smtClean="0">
                <a:latin typeface="FMAbabld" panose="00000700000000000000" pitchFamily="2" charset="0"/>
              </a:rPr>
              <a:t>Sh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wkqOïu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74061" y="1853175"/>
            <a:ext cx="2405212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710" y="2402939"/>
            <a:ext cx="9083959" cy="7558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7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588"/>
            <a:ext cx="9144000" cy="38868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3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( 72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FMAbabld" panose="00000700000000000000" pitchFamily="2" charset="0"/>
              </a:rPr>
              <a:t>;;</a:t>
            </a:r>
            <a:r>
              <a:rPr lang="en-US" sz="2800" dirty="0" err="1" smtClean="0">
                <a:latin typeface="FMAbabld" panose="00000700000000000000" pitchFamily="2" charset="0"/>
              </a:rPr>
              <a:t>Sh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wkqOïu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83660" y="2025694"/>
            <a:ext cx="3107175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710" y="2402939"/>
            <a:ext cx="9083959" cy="645061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710" y="3021751"/>
            <a:ext cx="4812145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3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6453260" y="1902372"/>
            <a:ext cx="2512291" cy="472901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FMAbabld" panose="00000700000000000000" pitchFamily="2" charset="0"/>
              </a:rPr>
              <a:t>ilaldh</a:t>
            </a:r>
            <a:r>
              <a:rPr lang="en-US" sz="2000" dirty="0">
                <a:latin typeface="FMAbabld" panose="00000700000000000000" pitchFamily="2" charset="0"/>
              </a:rPr>
              <a:t> </a:t>
            </a:r>
            <a:r>
              <a:rPr lang="en-US" sz="2000" dirty="0" err="1">
                <a:latin typeface="FMAbabld" panose="00000700000000000000" pitchFamily="2" charset="0"/>
              </a:rPr>
              <a:t>osÜÀ</a:t>
            </a:r>
            <a:endParaRPr lang="en-US" sz="2000" dirty="0">
              <a:latin typeface="FMAbabld" panose="000007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FMAbabld" panose="00000700000000000000" pitchFamily="2" charset="0"/>
              </a:rPr>
              <a:t>úÑlsÉpd</a:t>
            </a:r>
            <a:r>
              <a:rPr lang="en-US" sz="2000" dirty="0">
                <a:latin typeface="FMAbabld" panose="00000700000000000000" pitchFamily="2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FMAbabld" panose="00000700000000000000" pitchFamily="2" charset="0"/>
              </a:rPr>
              <a:t>iS,ín</a:t>
            </a:r>
            <a:r>
              <a:rPr lang="en-US" sz="2000" dirty="0">
                <a:latin typeface="FMAbabld" panose="00000700000000000000" pitchFamily="2" charset="0"/>
              </a:rPr>
              <a:t>; </a:t>
            </a:r>
            <a:r>
              <a:rPr lang="en-US" sz="2000" dirty="0" err="1">
                <a:latin typeface="FMAbabld" panose="00000700000000000000" pitchFamily="2" charset="0"/>
              </a:rPr>
              <a:t>mrdudi</a:t>
            </a:r>
            <a:r>
              <a:rPr lang="en-US" sz="2000" dirty="0">
                <a:latin typeface="FMAbabld" panose="00000700000000000000" pitchFamily="2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FMAbabld" panose="00000700000000000000" pitchFamily="2" charset="0"/>
              </a:rPr>
              <a:t>ldurd</a:t>
            </a:r>
            <a:r>
              <a:rPr lang="en-US" sz="2000" dirty="0">
                <a:latin typeface="FMAbabld" panose="00000700000000000000" pitchFamily="2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FMAbabld" panose="00000700000000000000" pitchFamily="2" charset="0"/>
              </a:rPr>
              <a:t>má</a:t>
            </a:r>
            <a:r>
              <a:rPr lang="en-US" sz="2000" dirty="0">
                <a:latin typeface="FMAbabld" panose="00000700000000000000" pitchFamily="2" charset="0"/>
              </a:rPr>
              <a:t>&gt;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FMAbabld" panose="00000700000000000000" pitchFamily="2" charset="0"/>
              </a:rPr>
              <a:t>rEm</a:t>
            </a:r>
            <a:r>
              <a:rPr lang="en-US" sz="2000" dirty="0">
                <a:latin typeface="FMAbabld" panose="00000700000000000000" pitchFamily="2" charset="0"/>
              </a:rPr>
              <a:t> rd.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FMAbabld" panose="00000700000000000000" pitchFamily="2" charset="0"/>
              </a:rPr>
              <a:t>wrEm</a:t>
            </a:r>
            <a:r>
              <a:rPr lang="en-US" sz="2000" dirty="0">
                <a:latin typeface="FMAbabld" panose="00000700000000000000" pitchFamily="2" charset="0"/>
              </a:rPr>
              <a:t> rd.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FMAbabld" panose="00000700000000000000" pitchFamily="2" charset="0"/>
              </a:rPr>
              <a:t>udk</a:t>
            </a:r>
            <a:r>
              <a:rPr lang="en-US" sz="2000" dirty="0">
                <a:latin typeface="FMAbabld" panose="00000700000000000000" pitchFamily="2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FMAbabld" panose="00000700000000000000" pitchFamily="2" charset="0"/>
              </a:rPr>
              <a:t>WoaoÉp</a:t>
            </a:r>
            <a:endParaRPr lang="en-US" sz="2000" dirty="0">
              <a:latin typeface="FMAbabld" panose="000007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FMAbabld" panose="00000700000000000000" pitchFamily="2" charset="0"/>
              </a:rPr>
              <a:t>wúoHd</a:t>
            </a:r>
            <a:r>
              <a:rPr lang="en-US" sz="2000" dirty="0">
                <a:latin typeface="FMAbabld" panose="00000700000000000000" pitchFamily="2" charset="0"/>
              </a:rPr>
              <a:t>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335898" y="1897754"/>
            <a:ext cx="2512291" cy="472901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fidajdka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25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ilod.dó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25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wkd.dó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25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wßy;a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83254" y="1897754"/>
            <a:ext cx="2512291" cy="472901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ÿl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ÿlg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fya</a:t>
            </a:r>
            <a:r>
              <a:rPr lang="en-US" sz="2800" dirty="0" smtClean="0">
                <a:latin typeface="FMAbabld" panose="00000700000000000000" pitchFamily="2" charset="0"/>
              </a:rPr>
              <a:t>;=j </a:t>
            </a:r>
          </a:p>
          <a:p>
            <a:pPr>
              <a:lnSpc>
                <a:spcPct val="20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ÿl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ke;s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lsÍu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2800" dirty="0" err="1" smtClean="0">
                <a:latin typeface="FMAbabld" panose="00000700000000000000" pitchFamily="2" charset="0"/>
              </a:rPr>
              <a:t>ÿl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ke;s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lsÍfï</a:t>
            </a:r>
            <a:r>
              <a:rPr lang="en-US" sz="2800" dirty="0" smtClean="0">
                <a:latin typeface="FMAbabld" panose="00000700000000000000" pitchFamily="2" charset="0"/>
              </a:rPr>
              <a:t> ud¾.h 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453261" y="1897754"/>
            <a:ext cx="2512291" cy="47290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84730" y="1902492"/>
            <a:ext cx="2512291" cy="47290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335898" y="1897754"/>
            <a:ext cx="2512291" cy="47290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1216893" y="187036"/>
            <a:ext cx="415636" cy="254462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 rot="16200000">
            <a:off x="4368061" y="187035"/>
            <a:ext cx="415636" cy="254462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>
            <a:off x="7519229" y="187035"/>
            <a:ext cx="415636" cy="254462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2400" y="297418"/>
            <a:ext cx="2479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FMAbabld" panose="00000700000000000000" pitchFamily="2" charset="0"/>
              </a:rPr>
              <a:t>nqoaO</a:t>
            </a:r>
            <a:r>
              <a:rPr lang="en-US" sz="3200" dirty="0">
                <a:latin typeface="FMAbabld" panose="00000700000000000000" pitchFamily="2" charset="0"/>
              </a:rPr>
              <a:t> </a:t>
            </a:r>
            <a:r>
              <a:rPr lang="en-US" sz="3200" dirty="0" err="1">
                <a:latin typeface="FMAbabld" panose="00000700000000000000" pitchFamily="2" charset="0"/>
              </a:rPr>
              <a:t>foaYkdj</a:t>
            </a:r>
            <a:r>
              <a:rPr lang="en-US" sz="3200" dirty="0">
                <a:latin typeface="FMAbabld" panose="00000700000000000000" pitchFamily="2" charset="0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35897" y="129309"/>
            <a:ext cx="24799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latin typeface="FMAbabld" panose="00000700000000000000" pitchFamily="2" charset="0"/>
              </a:rPr>
              <a:t>uy;a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</a:p>
          <a:p>
            <a:pPr algn="ctr"/>
            <a:r>
              <a:rPr lang="en-US" sz="3200" dirty="0" smtClean="0">
                <a:latin typeface="FMAbabld" panose="00000700000000000000" pitchFamily="2" charset="0"/>
              </a:rPr>
              <a:t>M, </a:t>
            </a:r>
            <a:endParaRPr lang="en-US" sz="3200" dirty="0">
              <a:latin typeface="FMAbabld" panose="000007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74781" y="51197"/>
            <a:ext cx="25245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FMAbabld" panose="00000700000000000000" pitchFamily="2" charset="0"/>
              </a:rPr>
              <a:t>oi </a:t>
            </a:r>
            <a:r>
              <a:rPr lang="en-US" sz="3200" dirty="0" err="1" smtClean="0">
                <a:latin typeface="FMAbabld" panose="00000700000000000000" pitchFamily="2" charset="0"/>
              </a:rPr>
              <a:t>ixfhdack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m%ydKh</a:t>
            </a:r>
            <a:r>
              <a:rPr lang="en-US" sz="3200" dirty="0" smtClean="0">
                <a:latin typeface="FMAbabld" panose="00000700000000000000" pitchFamily="2" charset="0"/>
              </a:rPr>
              <a:t>  </a:t>
            </a:r>
            <a:endParaRPr lang="en-US" sz="3200" dirty="0">
              <a:latin typeface="FMAbabld" panose="000007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68602" y="3639127"/>
            <a:ext cx="495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=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2854036" y="3186748"/>
            <a:ext cx="410280" cy="452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2854036" y="4654790"/>
            <a:ext cx="410280" cy="452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907486" y="3639127"/>
            <a:ext cx="495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=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5992920" y="3186748"/>
            <a:ext cx="410280" cy="452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5992920" y="4654790"/>
            <a:ext cx="410280" cy="452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3000"/>
                            </p:stCondLst>
                            <p:childTnLst>
                              <p:par>
                                <p:cTn id="1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000"/>
                            </p:stCondLst>
                            <p:childTnLst>
                              <p:par>
                                <p:cTn id="1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0"/>
                            </p:stCondLst>
                            <p:childTnLst>
                              <p:par>
                                <p:cTn id="1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6000"/>
                            </p:stCondLst>
                            <p:childTnLst>
                              <p:par>
                                <p:cTn id="1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7000"/>
                            </p:stCondLst>
                            <p:childTnLst>
                              <p:par>
                                <p:cTn id="1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8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1000" fill="hold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1000" fill="hold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9000"/>
                            </p:stCondLst>
                            <p:childTnLst>
                              <p:par>
                                <p:cTn id="193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1000" fill="hold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1000" fill="hold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0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0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1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2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3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4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8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22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4F4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3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24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4F4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28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32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3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34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38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42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3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44" dur="10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5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46" dur="10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7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48" dur="1000" fill="hold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9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50" dur="1000" fill="hold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5" grpId="0" animBg="1"/>
      <p:bldP spid="26" grpId="0" animBg="1"/>
      <p:bldP spid="6" grpId="0" animBg="1"/>
      <p:bldP spid="7" grpId="0" animBg="1"/>
      <p:bldP spid="8" grpId="0" animBg="1"/>
      <p:bldP spid="11" grpId="0"/>
      <p:bldP spid="12" grpId="0"/>
      <p:bldP spid="13" grpId="0"/>
      <p:bldP spid="18" grpId="0"/>
      <p:bldP spid="20" grpId="0" animBg="1"/>
      <p:bldP spid="21" grpId="0" animBg="1"/>
      <p:bldP spid="22" grpId="0"/>
      <p:bldP spid="23" grpId="0" animBg="1"/>
      <p:bldP spid="2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6340"/>
            <a:ext cx="9144000" cy="36253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3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( 75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FMAbabld" panose="00000700000000000000" pitchFamily="2" charset="0"/>
              </a:rPr>
              <a:t>p;=;a; </a:t>
            </a:r>
            <a:r>
              <a:rPr lang="en-US" sz="2800" dirty="0" err="1" smtClean="0">
                <a:latin typeface="FMAbabld" panose="00000700000000000000" pitchFamily="2" charset="0"/>
              </a:rPr>
              <a:t>wkqOïu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64826" y="1607107"/>
            <a:ext cx="2432920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333" y="2211628"/>
            <a:ext cx="9083959" cy="645061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2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818"/>
            <a:ext cx="9144000" cy="41563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3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( 74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FMAbabld" panose="00000700000000000000" pitchFamily="2" charset="0"/>
              </a:rPr>
              <a:t>p;=;a; </a:t>
            </a:r>
            <a:r>
              <a:rPr lang="en-US" sz="2800" dirty="0" err="1" smtClean="0">
                <a:latin typeface="FMAbabld" panose="00000700000000000000" pitchFamily="2" charset="0"/>
              </a:rPr>
              <a:t>wkqOïu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8522" y="1341585"/>
            <a:ext cx="3100678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333" y="2211628"/>
            <a:ext cx="9083959" cy="645061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8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8800" y="1298081"/>
            <a:ext cx="84632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kyS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iS,x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j;x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fyda</a:t>
            </a:r>
            <a:r>
              <a:rPr lang="en-US" sz="6000" dirty="0" smtClean="0">
                <a:latin typeface="FMAbabld" panose="00000700000000000000" pitchFamily="2" charset="0"/>
              </a:rPr>
              <a:t>;= </a:t>
            </a:r>
          </a:p>
          <a:p>
            <a:r>
              <a:rPr lang="en-US" sz="6000" dirty="0" err="1" smtClean="0">
                <a:latin typeface="FMAbabld" panose="00000700000000000000" pitchFamily="2" charset="0"/>
              </a:rPr>
              <a:t>WmamÊcka;s</a:t>
            </a:r>
            <a:r>
              <a:rPr lang="en-US" sz="6000" dirty="0" smtClean="0">
                <a:latin typeface="FMAbabld" panose="00000700000000000000" pitchFamily="2" charset="0"/>
              </a:rPr>
              <a:t> ;:</a:t>
            </a:r>
            <a:r>
              <a:rPr lang="en-US" sz="6000" dirty="0" err="1" smtClean="0">
                <a:latin typeface="FMAbabld" panose="00000700000000000000" pitchFamily="2" charset="0"/>
              </a:rPr>
              <a:t>d.;d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6000" dirty="0" err="1" smtClean="0">
                <a:latin typeface="FMAbabld" panose="00000700000000000000" pitchFamily="2" charset="0"/>
              </a:rPr>
              <a:t>wÜGlalrd</a:t>
            </a:r>
            <a:r>
              <a:rPr lang="en-US" sz="6000" dirty="0" smtClean="0">
                <a:latin typeface="FMAbabld" panose="00000700000000000000" pitchFamily="2" charset="0"/>
              </a:rPr>
              <a:t> ;</a:t>
            </a:r>
            <a:r>
              <a:rPr lang="en-US" sz="6000" dirty="0" err="1" smtClean="0">
                <a:latin typeface="FMAbabld" panose="00000700000000000000" pitchFamily="2" charset="0"/>
              </a:rPr>
              <a:t>Sks</a:t>
            </a:r>
            <a:r>
              <a:rPr lang="en-US" sz="6000" dirty="0" smtClean="0">
                <a:latin typeface="FMAbabld" panose="00000700000000000000" pitchFamily="2" charset="0"/>
              </a:rPr>
              <a:t> mod </a:t>
            </a:r>
          </a:p>
          <a:p>
            <a:r>
              <a:rPr lang="en-US" sz="6000" dirty="0" err="1" smtClean="0">
                <a:latin typeface="FMAbabld" panose="00000700000000000000" pitchFamily="2" charset="0"/>
              </a:rPr>
              <a:t>iïnqoafèk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mldis;d</a:t>
            </a:r>
            <a:endParaRPr lang="en-US" sz="6000" dirty="0" smtClean="0"/>
          </a:p>
        </p:txBody>
      </p:sp>
    </p:spTree>
    <p:extLst>
      <p:ext uri="{BB962C8B-B14F-4D97-AF65-F5344CB8AC3E}">
        <p14:creationId xmlns:p14="http://schemas.microsoft.com/office/powerpoint/2010/main" val="57501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1" y="0"/>
            <a:ext cx="1029705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9636" y="2105561"/>
            <a:ext cx="5227782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600" dirty="0" err="1" smtClean="0">
                <a:ln w="38100">
                  <a:solidFill>
                    <a:schemeClr val="bg2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FMAbabld" panose="00000700000000000000" pitchFamily="2" charset="0"/>
              </a:rPr>
              <a:t>ksudj</a:t>
            </a:r>
            <a:r>
              <a:rPr lang="en-US" sz="16600" dirty="0" smtClean="0">
                <a:ln w="38100">
                  <a:solidFill>
                    <a:schemeClr val="bg2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endParaRPr lang="en-US" sz="16600" dirty="0">
              <a:ln w="38100">
                <a:solidFill>
                  <a:schemeClr val="bg2"/>
                </a:solidFill>
              </a:ln>
              <a:solidFill>
                <a:schemeClr val="accent4">
                  <a:lumMod val="50000"/>
                </a:schemeClr>
              </a:solidFill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9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483"/>
            <a:ext cx="9144000" cy="57559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( 257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latin typeface="FMAbabld" panose="00000700000000000000" pitchFamily="2" charset="0"/>
              </a:rPr>
              <a:t>;</a:t>
            </a:r>
            <a:r>
              <a:rPr lang="en-US" sz="2800" b="1" dirty="0" err="1" smtClean="0">
                <a:latin typeface="FMAbabld" panose="00000700000000000000" pitchFamily="2" charset="0"/>
              </a:rPr>
              <a:t>fhdaOïu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183" y="1237690"/>
            <a:ext cx="6197599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41056" y="5409698"/>
            <a:ext cx="7379850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7745" y="5034580"/>
            <a:ext cx="8151091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4959" y="2210481"/>
            <a:ext cx="4745186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8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191"/>
            <a:ext cx="9144000" cy="55069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( 256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latin typeface="FMAbabld" panose="00000700000000000000" pitchFamily="2" charset="0"/>
              </a:rPr>
              <a:t>;</a:t>
            </a:r>
            <a:r>
              <a:rPr lang="en-US" sz="2800" b="1" dirty="0" err="1" smtClean="0">
                <a:latin typeface="FMAbabld" panose="00000700000000000000" pitchFamily="2" charset="0"/>
              </a:rPr>
              <a:t>fhdaOïu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82870" y="906424"/>
            <a:ext cx="1838036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182" y="1318946"/>
            <a:ext cx="5837381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4959" y="2286478"/>
            <a:ext cx="4246423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772560" y="4830335"/>
            <a:ext cx="2348346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651" y="5258060"/>
            <a:ext cx="2918694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16947" y="5249546"/>
            <a:ext cx="4003958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651" y="5647315"/>
            <a:ext cx="2147455" cy="358773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0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2515</TotalTime>
  <Words>925</Words>
  <Application>Microsoft Office PowerPoint</Application>
  <PresentationFormat>On-screen Show (4:3)</PresentationFormat>
  <Paragraphs>297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4u-Malith</vt:lpstr>
      <vt:lpstr>Arial</vt:lpstr>
      <vt:lpstr>Calibri</vt:lpstr>
      <vt:lpstr>FMAbabld</vt:lpstr>
      <vt:lpstr>FMBindumathi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207</cp:revision>
  <dcterms:created xsi:type="dcterms:W3CDTF">2022-12-25T08:19:20Z</dcterms:created>
  <dcterms:modified xsi:type="dcterms:W3CDTF">2023-01-14T09:51:32Z</dcterms:modified>
</cp:coreProperties>
</file>